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 id="2147483782" r:id="rId5"/>
    <p:sldMasterId id="2147483792" r:id="rId6"/>
    <p:sldMasterId id="2147484033" r:id="rId7"/>
    <p:sldMasterId id="2147484080" r:id="rId8"/>
    <p:sldMasterId id="2147484099" r:id="rId9"/>
    <p:sldMasterId id="2147484140" r:id="rId10"/>
    <p:sldMasterId id="2147484162" r:id="rId11"/>
    <p:sldMasterId id="2147484174" r:id="rId12"/>
  </p:sldMasterIdLst>
  <p:notesMasterIdLst>
    <p:notesMasterId r:id="rId38"/>
  </p:notesMasterIdLst>
  <p:sldIdLst>
    <p:sldId id="379" r:id="rId13"/>
    <p:sldId id="4596" r:id="rId14"/>
    <p:sldId id="4558" r:id="rId15"/>
    <p:sldId id="4581" r:id="rId16"/>
    <p:sldId id="4559" r:id="rId17"/>
    <p:sldId id="4561" r:id="rId18"/>
    <p:sldId id="4548" r:id="rId19"/>
    <p:sldId id="4601" r:id="rId20"/>
    <p:sldId id="4582" r:id="rId21"/>
    <p:sldId id="4583" r:id="rId22"/>
    <p:sldId id="4549" r:id="rId23"/>
    <p:sldId id="4584" r:id="rId24"/>
    <p:sldId id="4578" r:id="rId25"/>
    <p:sldId id="4576" r:id="rId26"/>
    <p:sldId id="4590" r:id="rId27"/>
    <p:sldId id="4599" r:id="rId28"/>
    <p:sldId id="4595" r:id="rId29"/>
    <p:sldId id="4551" r:id="rId30"/>
    <p:sldId id="6467" r:id="rId31"/>
    <p:sldId id="6468" r:id="rId32"/>
    <p:sldId id="6469" r:id="rId33"/>
    <p:sldId id="4579" r:id="rId34"/>
    <p:sldId id="4593" r:id="rId35"/>
    <p:sldId id="4574" r:id="rId36"/>
    <p:sldId id="457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an, Amanda" initials="BA" lastIdx="28" clrIdx="0"/>
  <p:cmAuthor id="2" name="Pardo, Julian" initials="PJ" lastIdx="5" clrIdx="1"/>
  <p:cmAuthor id="3" name="Bunke, Tammy" initials="BT" lastIdx="10" clrIdx="2">
    <p:extLst>
      <p:ext uri="{19B8F6BF-5375-455C-9EA6-DF929625EA0E}">
        <p15:presenceInfo xmlns:p15="http://schemas.microsoft.com/office/powerpoint/2012/main" userId="S::WLTN03@zebra.com::27c113c0-89d6-442c-8fdb-9efe260367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FF"/>
    <a:srgbClr val="007CB0"/>
    <a:srgbClr val="F5BD2C"/>
    <a:srgbClr val="202AA7"/>
    <a:srgbClr val="7BD454"/>
    <a:srgbClr val="99DCFF"/>
    <a:srgbClr val="FFFFFF"/>
    <a:srgbClr val="FF00FF"/>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autoAdjust="0"/>
    <p:restoredTop sz="94514" autoAdjust="0"/>
  </p:normalViewPr>
  <p:slideViewPr>
    <p:cSldViewPr snapToGrid="0">
      <p:cViewPr varScale="1">
        <p:scale>
          <a:sx n="62" d="100"/>
          <a:sy n="62" d="100"/>
        </p:scale>
        <p:origin x="1124"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commentAuthors" Target="commentAuthors.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5283A-1683-4F21-9B23-69338F332E90}"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F1980-3FF3-4EA6-B53D-B7C098A586D6}" type="slidenum">
              <a:rPr lang="en-US" smtClean="0"/>
              <a:t>‹#›</a:t>
            </a:fld>
            <a:endParaRPr lang="en-US"/>
          </a:p>
        </p:txBody>
      </p:sp>
    </p:spTree>
    <p:extLst>
      <p:ext uri="{BB962C8B-B14F-4D97-AF65-F5344CB8AC3E}">
        <p14:creationId xmlns:p14="http://schemas.microsoft.com/office/powerpoint/2010/main" val="192123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4</a:t>
            </a:fld>
            <a:endParaRPr lang="en-US"/>
          </a:p>
        </p:txBody>
      </p:sp>
    </p:spTree>
    <p:extLst>
      <p:ext uri="{BB962C8B-B14F-4D97-AF65-F5344CB8AC3E}">
        <p14:creationId xmlns:p14="http://schemas.microsoft.com/office/powerpoint/2010/main" val="104381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6</a:t>
            </a:fld>
            <a:endParaRPr lang="en-US"/>
          </a:p>
        </p:txBody>
      </p:sp>
    </p:spTree>
    <p:extLst>
      <p:ext uri="{BB962C8B-B14F-4D97-AF65-F5344CB8AC3E}">
        <p14:creationId xmlns:p14="http://schemas.microsoft.com/office/powerpoint/2010/main" val="29814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7</a:t>
            </a:fld>
            <a:endParaRPr lang="en-US"/>
          </a:p>
        </p:txBody>
      </p:sp>
    </p:spTree>
    <p:extLst>
      <p:ext uri="{BB962C8B-B14F-4D97-AF65-F5344CB8AC3E}">
        <p14:creationId xmlns:p14="http://schemas.microsoft.com/office/powerpoint/2010/main" val="209302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8</a:t>
            </a:fld>
            <a:endParaRPr lang="en-US"/>
          </a:p>
        </p:txBody>
      </p:sp>
    </p:spTree>
    <p:extLst>
      <p:ext uri="{BB962C8B-B14F-4D97-AF65-F5344CB8AC3E}">
        <p14:creationId xmlns:p14="http://schemas.microsoft.com/office/powerpoint/2010/main" val="40964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9</a:t>
            </a:fld>
            <a:endParaRPr lang="en-US"/>
          </a:p>
        </p:txBody>
      </p:sp>
    </p:spTree>
    <p:extLst>
      <p:ext uri="{BB962C8B-B14F-4D97-AF65-F5344CB8AC3E}">
        <p14:creationId xmlns:p14="http://schemas.microsoft.com/office/powerpoint/2010/main" val="230950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12</a:t>
            </a:fld>
            <a:endParaRPr lang="en-US"/>
          </a:p>
        </p:txBody>
      </p:sp>
    </p:spTree>
    <p:extLst>
      <p:ext uri="{BB962C8B-B14F-4D97-AF65-F5344CB8AC3E}">
        <p14:creationId xmlns:p14="http://schemas.microsoft.com/office/powerpoint/2010/main" val="215273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EF1980-3FF3-4EA6-B53D-B7C098A586D6}" type="slidenum">
              <a:rPr lang="en-US" smtClean="0"/>
              <a:t>15</a:t>
            </a:fld>
            <a:endParaRPr lang="en-US"/>
          </a:p>
        </p:txBody>
      </p:sp>
    </p:spTree>
    <p:extLst>
      <p:ext uri="{BB962C8B-B14F-4D97-AF65-F5344CB8AC3E}">
        <p14:creationId xmlns:p14="http://schemas.microsoft.com/office/powerpoint/2010/main" val="188167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EF1980-3FF3-4EA6-B53D-B7C098A586D6}" type="slidenum">
              <a:rPr lang="en-US" smtClean="0"/>
              <a:t>17</a:t>
            </a:fld>
            <a:endParaRPr lang="en-US"/>
          </a:p>
        </p:txBody>
      </p:sp>
    </p:spTree>
    <p:extLst>
      <p:ext uri="{BB962C8B-B14F-4D97-AF65-F5344CB8AC3E}">
        <p14:creationId xmlns:p14="http://schemas.microsoft.com/office/powerpoint/2010/main" val="17873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F1980-3FF3-4EA6-B53D-B7C098A586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48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7332907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6923578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2"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089"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5463" y="5486400"/>
            <a:ext cx="2368588"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6"/>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08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20"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1317957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089"/>
            <a:fld id="{F19F85D4-6AC3-4CF9-A1A5-831DFC2C241F}" type="slidenum">
              <a:rPr lang="en-US" smtClean="0">
                <a:solidFill>
                  <a:srgbClr val="FFFFFF"/>
                </a:solidFill>
              </a:rPr>
              <a:pPr defTabSz="914089"/>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9" y="1692275"/>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051513243"/>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089"/>
            <a:fld id="{F19F85D4-6AC3-4CF9-A1A5-831DFC2C241F}" type="slidenum">
              <a:rPr lang="en-US" smtClean="0">
                <a:solidFill>
                  <a:srgbClr val="000000"/>
                </a:solidFill>
              </a:rPr>
              <a:pPr defTabSz="914089"/>
              <a:t>‹#›</a:t>
            </a:fld>
            <a:endParaRPr lang="en-US">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9" y="1606550"/>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2129037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B1A3AE9-94A8-B449-BCFB-7F0FF71BD6FB}" type="datetimeFigureOut">
              <a:rPr lang="en-US" smtClean="0"/>
              <a:pPr/>
              <a:t>3/26/2021</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2F1054C-4610-2F42-AAE7-A9C8357AC1C6}" type="slidenum">
              <a:rPr lang="en-US" smtClean="0"/>
              <a:pPr/>
              <a:t>‹#›</a:t>
            </a:fld>
            <a:endParaRPr lang="en-US"/>
          </a:p>
        </p:txBody>
      </p:sp>
    </p:spTree>
    <p:extLst>
      <p:ext uri="{BB962C8B-B14F-4D97-AF65-F5344CB8AC3E}">
        <p14:creationId xmlns:p14="http://schemas.microsoft.com/office/powerpoint/2010/main" val="35185756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10168"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089"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4"/>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1" y="1239532"/>
            <a:ext cx="5524397" cy="640080"/>
          </a:xfrm>
          <a:prstGeom prst="rect">
            <a:avLst/>
          </a:prstGeom>
          <a:noFill/>
          <a:ln>
            <a:noFill/>
          </a:ln>
        </p:spPr>
        <p:txBody>
          <a:bodyPr wrap="square" lIns="0" tIns="0" rIns="0" bIns="0" rtlCol="0">
            <a:noAutofit/>
          </a:bodyPr>
          <a:lstStyle/>
          <a:p>
            <a:pPr marL="0" marR="0" lvl="0" indent="0" algn="l" defTabSz="914089"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2"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2" y="6203840"/>
            <a:ext cx="8110469" cy="338527"/>
          </a:xfrm>
          <a:prstGeom prst="rect">
            <a:avLst/>
          </a:prstGeom>
        </p:spPr>
        <p:txBody>
          <a:bodyPr wrap="square" lIns="0" tIns="0" rIns="121867" bIns="60933">
            <a:spAutoFit/>
          </a:bodyPr>
          <a:lstStyle/>
          <a:p>
            <a:pPr marL="0" marR="0" lvl="0" indent="0" algn="l" defTabSz="914089"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064083294"/>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34136"/>
      </p:ext>
    </p:extLst>
  </p:cSld>
  <p:clrMapOvr>
    <a:masterClrMapping/>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93598079"/>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571953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TextBox 10">
            <a:hlinkClick r:id="" action="ppaction://noaction"/>
            <a:extLst>
              <a:ext uri="{FF2B5EF4-FFF2-40B4-BE49-F238E27FC236}">
                <a16:creationId xmlns:a16="http://schemas.microsoft.com/office/drawing/2014/main" id="{88F56622-45AE-4C61-9DD6-0310F9ADD8B1}"/>
              </a:ext>
            </a:extLst>
          </p:cNvPr>
          <p:cNvSpPr txBox="1"/>
          <p:nvPr userDrawn="1"/>
        </p:nvSpPr>
        <p:spPr>
          <a:xfrm>
            <a:off x="5439088" y="1827619"/>
            <a:ext cx="6766560"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sp>
        <p:nvSpPr>
          <p:cNvPr id="15" name="TextBox 14">
            <a:hlinkClick r:id="" action="ppaction://noaction"/>
            <a:extLst>
              <a:ext uri="{FF2B5EF4-FFF2-40B4-BE49-F238E27FC236}">
                <a16:creationId xmlns:a16="http://schemas.microsoft.com/office/drawing/2014/main" id="{18E61221-6E84-4BC4-9876-85EB8FFFF5B7}"/>
              </a:ext>
            </a:extLst>
          </p:cNvPr>
          <p:cNvSpPr txBox="1"/>
          <p:nvPr userDrawn="1"/>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3674544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hasCustomPrompt="1"/>
          </p:nvPr>
        </p:nvSpPr>
        <p:spPr>
          <a:xfrm>
            <a:off x="5439088" y="-11046"/>
            <a:ext cx="6766560" cy="6858000"/>
          </a:xfrm>
          <a:prstGeom prst="rect">
            <a:avLst/>
          </a:prstGeom>
        </p:spPr>
        <p:txBody>
          <a:bodyPr/>
          <a:lstStyle>
            <a:lvl1pPr>
              <a:defRPr/>
            </a:lvl1pPr>
          </a:lstStyle>
          <a:p>
            <a:r>
              <a:rPr lang="en-US" dirty="0"/>
              <a:t>Click icon to add picture, then apply overlay if desired</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hlinkClick r:id="" action="ppaction://noaction"/>
            <a:extLst>
              <a:ext uri="{FF2B5EF4-FFF2-40B4-BE49-F238E27FC236}">
                <a16:creationId xmlns:a16="http://schemas.microsoft.com/office/drawing/2014/main" id="{584F1B0C-DEB0-476A-96C8-9E9AABC64221}"/>
              </a:ext>
            </a:extLst>
          </p:cNvPr>
          <p:cNvSpPr txBox="1"/>
          <p:nvPr/>
        </p:nvSpPr>
        <p:spPr>
          <a:xfrm>
            <a:off x="5425440" y="1828800"/>
            <a:ext cx="6766560" cy="861518"/>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TextBox 8">
            <a:hlinkClick r:id="" action="ppaction://noaction"/>
            <a:extLst>
              <a:ext uri="{FF2B5EF4-FFF2-40B4-BE49-F238E27FC236}">
                <a16:creationId xmlns:a16="http://schemas.microsoft.com/office/drawing/2014/main" id="{022D3181-B0D7-4035-A277-2658C5CD9C80}"/>
              </a:ext>
            </a:extLst>
          </p:cNvPr>
          <p:cNvSpPr txBox="1"/>
          <p:nvPr userDrawn="1"/>
        </p:nvSpPr>
        <p:spPr>
          <a:xfrm>
            <a:off x="5836835" y="4527802"/>
            <a:ext cx="5884976" cy="830997"/>
          </a:xfrm>
          <a:prstGeom prst="rect">
            <a:avLst/>
          </a:prstGeom>
        </p:spPr>
        <p:txBody>
          <a:bodyPr wrap="square" lIns="0" tIns="0" rIns="0" bIns="0" rtlCol="0">
            <a:spAutoFit/>
          </a:bodyPr>
          <a:lstStyle/>
          <a:p>
            <a:pPr algn="l" fontAlgn="base">
              <a:spcBef>
                <a:spcPct val="0"/>
              </a:spcBef>
              <a:spcAft>
                <a:spcPct val="0"/>
              </a:spcAft>
            </a:pPr>
            <a:r>
              <a:rPr lang="en-US" sz="1800" dirty="0">
                <a:solidFill>
                  <a:srgbClr val="FF0000"/>
                </a:solidFill>
                <a:ea typeface="ＭＳ Ｐゴシック"/>
              </a:rPr>
              <a:t>OPTIONAL: apply Overlay 1 after adding image to place angle graphics over your image. Overlay image and instructions for use are at end of this deck</a:t>
            </a:r>
            <a:endParaRPr lang="en-US" sz="2000" dirty="0">
              <a:solidFill>
                <a:srgbClr val="FF0000"/>
              </a:solidFill>
              <a:ea typeface="ＭＳ Ｐゴシック"/>
            </a:endParaRPr>
          </a:p>
        </p:txBody>
      </p:sp>
    </p:spTree>
    <p:extLst>
      <p:ext uri="{BB962C8B-B14F-4D97-AF65-F5344CB8AC3E}">
        <p14:creationId xmlns:p14="http://schemas.microsoft.com/office/powerpoint/2010/main" val="98901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503CA4-811D-4810-91D0-5588B9CCA40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42541611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5996517"/>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l="14581"/>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287010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1893" y="5303387"/>
            <a:ext cx="1896933" cy="1554615"/>
          </a:xfrm>
          <a:prstGeom prst="rect">
            <a:avLst/>
          </a:prstGeom>
        </p:spPr>
      </p:pic>
    </p:spTree>
    <p:extLst>
      <p:ext uri="{BB962C8B-B14F-4D97-AF65-F5344CB8AC3E}">
        <p14:creationId xmlns:p14="http://schemas.microsoft.com/office/powerpoint/2010/main" val="2126586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p>
            <a:endParaRPr lang="en-US"/>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9022" y="2113479"/>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defRPr/>
            </a:pPr>
            <a:fld id="{F19F85D4-6AC3-4CF9-A1A5-831DFC2C241F}" type="slidenum">
              <a:rPr lang="en-US" smtClean="0">
                <a:solidFill>
                  <a:srgbClr val="FFFFFF"/>
                </a:solidFill>
                <a:ea typeface="MS PGothic" pitchFamily="34" charset="-128"/>
              </a:rPr>
              <a:pPr defTabSz="914126">
                <a:defRPr/>
              </a:pPr>
              <a:t>‹#›</a:t>
            </a:fld>
            <a:endParaRPr lang="en-US">
              <a:solidFill>
                <a:srgbClr val="FFFFFF"/>
              </a:solidFill>
              <a:ea typeface="MS PGothic" pitchFamily="34" charset="-128"/>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BED9ABA-F837-4CEE-A821-AB4F1909E206}"/>
              </a:ext>
            </a:extLst>
          </p:cNvPr>
          <p:cNvSpPr>
            <a:spLocks noGrp="1"/>
          </p:cNvSpPr>
          <p:nvPr>
            <p:ph type="ftr" sz="quarter" idx="14"/>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2510638067"/>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9044E51-BF79-AF42-BAC5-B771B1D9D8E0}" type="slidenum">
              <a:rPr lang="en-US" smtClean="0"/>
              <a:pPr/>
              <a:t>‹#›</a:t>
            </a:fld>
            <a:endParaRPr lang="en-US"/>
          </a:p>
        </p:txBody>
      </p:sp>
    </p:spTree>
    <p:extLst>
      <p:ext uri="{BB962C8B-B14F-4D97-AF65-F5344CB8AC3E}">
        <p14:creationId xmlns:p14="http://schemas.microsoft.com/office/powerpoint/2010/main" val="1231764596"/>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Content-Image 1-Black">
    <p:bg>
      <p:bgRef idx="1001">
        <a:schemeClr val="bg1"/>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B4E236-F184-4EF1-BD57-5111F19B189D}"/>
              </a:ext>
            </a:extLst>
          </p:cNvPr>
          <p:cNvSpPr>
            <a:spLocks noGrp="1"/>
          </p:cNvSpPr>
          <p:nvPr>
            <p:ph type="body" sz="quarter" idx="11" hasCustomPrompt="1"/>
          </p:nvPr>
        </p:nvSpPr>
        <p:spPr>
          <a:xfrm>
            <a:off x="457201" y="435430"/>
            <a:ext cx="4479925" cy="5041827"/>
          </a:xfrm>
          <a:prstGeom prst="rect">
            <a:avLst/>
          </a:prstGeom>
        </p:spPr>
        <p:txBody>
          <a:bodyPr/>
          <a:lstStyle>
            <a:lvl1pPr marL="0" indent="0">
              <a:buNone/>
              <a:defRPr/>
            </a:lvl1pPr>
          </a:lstStyle>
          <a:p>
            <a:pPr lvl="0"/>
            <a:r>
              <a:rPr lang="en-US" dirty="0"/>
              <a:t>Click to enter text</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ZEBRA TECHNOLOGIES</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6279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
        <p:nvSpPr>
          <p:cNvPr id="5" name="Picture Placeholder 4">
            <a:extLst>
              <a:ext uri="{FF2B5EF4-FFF2-40B4-BE49-F238E27FC236}">
                <a16:creationId xmlns:a16="http://schemas.microsoft.com/office/drawing/2014/main" id="{E90FD21B-BA8B-42F6-8E6E-4E572663FE82}"/>
              </a:ext>
            </a:extLst>
          </p:cNvPr>
          <p:cNvSpPr>
            <a:spLocks noGrp="1"/>
          </p:cNvSpPr>
          <p:nvPr>
            <p:ph type="pic" sz="quarter" idx="12"/>
          </p:nvPr>
        </p:nvSpPr>
        <p:spPr>
          <a:xfrm>
            <a:off x="5423805" y="0"/>
            <a:ext cx="3292697" cy="3337560"/>
          </a:xfrm>
          <a:prstGeom prst="rect">
            <a:avLst/>
          </a:prstGeom>
        </p:spPr>
        <p:txBody>
          <a:bodyPr/>
          <a:lstStyle/>
          <a:p>
            <a:endParaRPr lang="en-US"/>
          </a:p>
        </p:txBody>
      </p:sp>
      <p:sp>
        <p:nvSpPr>
          <p:cNvPr id="14" name="Picture Placeholder 4">
            <a:extLst>
              <a:ext uri="{FF2B5EF4-FFF2-40B4-BE49-F238E27FC236}">
                <a16:creationId xmlns:a16="http://schemas.microsoft.com/office/drawing/2014/main" id="{41F4DE7A-FA19-4918-9EF1-7E7E2DF2A1F9}"/>
              </a:ext>
            </a:extLst>
          </p:cNvPr>
          <p:cNvSpPr>
            <a:spLocks noGrp="1"/>
          </p:cNvSpPr>
          <p:nvPr>
            <p:ph type="pic" sz="quarter" idx="13"/>
          </p:nvPr>
        </p:nvSpPr>
        <p:spPr>
          <a:xfrm>
            <a:off x="8899303" y="0"/>
            <a:ext cx="3292697" cy="3337560"/>
          </a:xfrm>
          <a:prstGeom prst="rect">
            <a:avLst/>
          </a:prstGeom>
        </p:spPr>
        <p:txBody>
          <a:bodyPr/>
          <a:lstStyle/>
          <a:p>
            <a:endParaRPr lang="en-US"/>
          </a:p>
        </p:txBody>
      </p:sp>
      <p:sp>
        <p:nvSpPr>
          <p:cNvPr id="16" name="Picture Placeholder 4">
            <a:extLst>
              <a:ext uri="{FF2B5EF4-FFF2-40B4-BE49-F238E27FC236}">
                <a16:creationId xmlns:a16="http://schemas.microsoft.com/office/drawing/2014/main" id="{4D703CAB-AEB4-4175-A8F4-FE875510EE67}"/>
              </a:ext>
            </a:extLst>
          </p:cNvPr>
          <p:cNvSpPr>
            <a:spLocks noGrp="1"/>
          </p:cNvSpPr>
          <p:nvPr>
            <p:ph type="pic" sz="quarter" idx="14"/>
          </p:nvPr>
        </p:nvSpPr>
        <p:spPr>
          <a:xfrm>
            <a:off x="5423805" y="3520440"/>
            <a:ext cx="3292697" cy="3337560"/>
          </a:xfrm>
          <a:prstGeom prst="rect">
            <a:avLst/>
          </a:prstGeom>
        </p:spPr>
        <p:txBody>
          <a:bodyPr/>
          <a:lstStyle/>
          <a:p>
            <a:endParaRPr lang="en-US"/>
          </a:p>
        </p:txBody>
      </p:sp>
      <p:sp>
        <p:nvSpPr>
          <p:cNvPr id="17" name="Picture Placeholder 4">
            <a:extLst>
              <a:ext uri="{FF2B5EF4-FFF2-40B4-BE49-F238E27FC236}">
                <a16:creationId xmlns:a16="http://schemas.microsoft.com/office/drawing/2014/main" id="{36CB78D0-7FF7-4F84-B636-BA9AC818A487}"/>
              </a:ext>
            </a:extLst>
          </p:cNvPr>
          <p:cNvSpPr>
            <a:spLocks noGrp="1"/>
          </p:cNvSpPr>
          <p:nvPr>
            <p:ph type="pic" sz="quarter" idx="15"/>
          </p:nvPr>
        </p:nvSpPr>
        <p:spPr>
          <a:xfrm>
            <a:off x="8899430" y="3520440"/>
            <a:ext cx="3292697" cy="3337560"/>
          </a:xfrm>
          <a:prstGeom prst="rect">
            <a:avLst/>
          </a:prstGeom>
        </p:spPr>
        <p:txBody>
          <a:bodyPr/>
          <a:lstStyle/>
          <a:p>
            <a:endParaRPr lang="en-US"/>
          </a:p>
        </p:txBody>
      </p:sp>
    </p:spTree>
    <p:extLst>
      <p:ext uri="{BB962C8B-B14F-4D97-AF65-F5344CB8AC3E}">
        <p14:creationId xmlns:p14="http://schemas.microsoft.com/office/powerpoint/2010/main" val="402423036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defRPr/>
            </a:pPr>
            <a:fld id="{F19F85D4-6AC3-4CF9-A1A5-831DFC2C241F}" type="slidenum">
              <a:rPr lang="en-US" smtClean="0">
                <a:solidFill>
                  <a:srgbClr val="FFFFFF"/>
                </a:solidFill>
                <a:ea typeface="MS PGothic" pitchFamily="34" charset="-128"/>
              </a:rPr>
              <a:pPr defTabSz="914126">
                <a:defRPr/>
              </a:pPr>
              <a:t>‹#›</a:t>
            </a:fld>
            <a:endParaRPr lang="en-US">
              <a:solidFill>
                <a:srgbClr val="FFFFFF"/>
              </a:solidFill>
              <a:ea typeface="MS PGothic" pitchFamily="34" charset="-128"/>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1175867332"/>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defRPr/>
            </a:pPr>
            <a:fld id="{F19F85D4-6AC3-4CF9-A1A5-831DFC2C241F}" type="slidenum">
              <a:rPr lang="en-US" smtClean="0">
                <a:solidFill>
                  <a:srgbClr val="000000"/>
                </a:solidFill>
                <a:ea typeface="MS PGothic" pitchFamily="34" charset="-128"/>
              </a:rPr>
              <a:pPr defTabSz="914126">
                <a:defRPr/>
              </a:pPr>
              <a:t>‹#›</a:t>
            </a:fld>
            <a:endParaRPr lang="en-US">
              <a:solidFill>
                <a:srgbClr val="000000"/>
              </a:solidFill>
              <a:ea typeface="MS PGothic" pitchFamily="34" charset="-128"/>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27023735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5D763-2F62-44B2-BBF8-642DCDC7DC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70683"/>
            <a:ext cx="6576248" cy="2006834"/>
          </a:xfrm>
          <a:prstGeom prst="rect">
            <a:avLst/>
          </a:prstGeom>
        </p:spPr>
      </p:pic>
      <p:sp>
        <p:nvSpPr>
          <p:cNvPr id="3" name="Slide Number Placeholder 2">
            <a:extLst>
              <a:ext uri="{FF2B5EF4-FFF2-40B4-BE49-F238E27FC236}">
                <a16:creationId xmlns:a16="http://schemas.microsoft.com/office/drawing/2014/main" id="{34971942-4008-4217-9F22-A5C4FBDD5AEB}"/>
              </a:ext>
            </a:extLst>
          </p:cNvPr>
          <p:cNvSpPr>
            <a:spLocks noGrp="1"/>
          </p:cNvSpPr>
          <p:nvPr>
            <p:ph type="sldNum" sz="quarter" idx="10"/>
          </p:nvPr>
        </p:nvSpPr>
        <p:spPr/>
        <p:txBody>
          <a:bodyPr/>
          <a:lstStyle/>
          <a:p>
            <a:pPr defTabSz="914126"/>
            <a:fld id="{F19F85D4-6AC3-4CF9-A1A5-831DFC2C241F}" type="slidenum">
              <a:rPr lang="en-US" smtClean="0">
                <a:solidFill>
                  <a:srgbClr val="000000"/>
                </a:solidFill>
              </a:rPr>
              <a:pPr defTabSz="914126"/>
              <a:t>‹#›</a:t>
            </a:fld>
            <a:endParaRPr lang="en-US">
              <a:solidFill>
                <a:srgbClr val="000000"/>
              </a:solidFill>
            </a:endParaRPr>
          </a:p>
        </p:txBody>
      </p:sp>
      <p:pic>
        <p:nvPicPr>
          <p:cNvPr id="4" name="Picture 3">
            <a:extLst>
              <a:ext uri="{FF2B5EF4-FFF2-40B4-BE49-F238E27FC236}">
                <a16:creationId xmlns:a16="http://schemas.microsoft.com/office/drawing/2014/main" id="{477B795B-32CB-4F9F-B456-BE25F3BA48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872843"/>
            <a:ext cx="6576249" cy="2004675"/>
          </a:xfrm>
          <a:prstGeom prst="rect">
            <a:avLst/>
          </a:prstGeom>
        </p:spPr>
      </p:pic>
      <p:sp>
        <p:nvSpPr>
          <p:cNvPr id="7" name="Title 6">
            <a:extLst>
              <a:ext uri="{FF2B5EF4-FFF2-40B4-BE49-F238E27FC236}">
                <a16:creationId xmlns:a16="http://schemas.microsoft.com/office/drawing/2014/main" id="{08BE1EF3-A24A-470B-97DC-1CC27332F6D7}"/>
              </a:ext>
            </a:extLst>
          </p:cNvPr>
          <p:cNvSpPr>
            <a:spLocks noGrp="1"/>
          </p:cNvSpPr>
          <p:nvPr>
            <p:ph type="title" hasCustomPrompt="1"/>
          </p:nvPr>
        </p:nvSpPr>
        <p:spPr>
          <a:xfrm>
            <a:off x="457320" y="457200"/>
            <a:ext cx="3517405" cy="786384"/>
          </a:xfrm>
          <a:prstGeom prst="rect">
            <a:avLst/>
          </a:prstGeom>
        </p:spPr>
        <p:txBody>
          <a:bodyPr lIns="0" tIns="0" rIns="0" bIns="0" anchor="t" anchorCtr="0">
            <a:noAutofit/>
          </a:bodyPr>
          <a:lstStyle>
            <a:lvl1pPr>
              <a:defRPr sz="2800"/>
            </a:lvl1pPr>
          </a:lstStyle>
          <a:p>
            <a:r>
              <a:rPr lang="en-US" dirty="0"/>
              <a:t>Click to enter headline</a:t>
            </a:r>
          </a:p>
        </p:txBody>
      </p:sp>
      <p:sp>
        <p:nvSpPr>
          <p:cNvPr id="9" name="Text Placeholder 8">
            <a:extLst>
              <a:ext uri="{FF2B5EF4-FFF2-40B4-BE49-F238E27FC236}">
                <a16:creationId xmlns:a16="http://schemas.microsoft.com/office/drawing/2014/main" id="{CF12D543-87C4-4ABC-B041-6C3AC37177BB}"/>
              </a:ext>
            </a:extLst>
          </p:cNvPr>
          <p:cNvSpPr>
            <a:spLocks noGrp="1"/>
          </p:cNvSpPr>
          <p:nvPr>
            <p:ph type="body" sz="quarter" idx="11" hasCustomPrompt="1"/>
          </p:nvPr>
        </p:nvSpPr>
        <p:spPr>
          <a:xfrm>
            <a:off x="457319" y="1463040"/>
            <a:ext cx="5442097" cy="448056"/>
          </a:xfrm>
          <a:prstGeom prst="rect">
            <a:avLst/>
          </a:prstGeom>
        </p:spPr>
        <p:txBody>
          <a:bodyPr lIns="0" tIns="0" rIns="0" bIns="0">
            <a:noAutofit/>
          </a:bodyPr>
          <a:lstStyle>
            <a:lvl1pPr marL="0" indent="0">
              <a:buNone/>
              <a:defRPr sz="1800">
                <a:solidFill>
                  <a:schemeClr val="tx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B5B6D9BB-5683-4458-8FD7-A1AB9DEC3CAF}"/>
              </a:ext>
            </a:extLst>
          </p:cNvPr>
          <p:cNvSpPr>
            <a:spLocks noGrp="1"/>
          </p:cNvSpPr>
          <p:nvPr>
            <p:ph type="body" sz="quarter" idx="12" hasCustomPrompt="1"/>
          </p:nvPr>
        </p:nvSpPr>
        <p:spPr>
          <a:xfrm>
            <a:off x="457320" y="2130553"/>
            <a:ext cx="5441780" cy="3974395"/>
          </a:xfrm>
        </p:spPr>
        <p:txBody>
          <a:bodyPr lIns="0" tIns="0" rIns="0" bIns="0">
            <a:noAutofit/>
          </a:bodyPr>
          <a:lstStyle>
            <a:lvl1pPr>
              <a:spcBef>
                <a:spcPts val="800"/>
              </a:spcBef>
              <a:defRPr sz="1800"/>
            </a:lvl1pPr>
          </a:lstStyle>
          <a:p>
            <a:pPr lvl="0"/>
            <a:r>
              <a:rPr lang="en-US" dirty="0"/>
              <a:t>Click to enter bulleted list</a:t>
            </a:r>
          </a:p>
        </p:txBody>
      </p:sp>
      <p:pic>
        <p:nvPicPr>
          <p:cNvPr id="10" name="Picture 9">
            <a:extLst>
              <a:ext uri="{FF2B5EF4-FFF2-40B4-BE49-F238E27FC236}">
                <a16:creationId xmlns:a16="http://schemas.microsoft.com/office/drawing/2014/main" id="{D3EFE0A4-17B4-4DBE-8140-1DA25D10B7E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28680" y="5641848"/>
            <a:ext cx="1469522" cy="999746"/>
          </a:xfrm>
          <a:prstGeom prst="rect">
            <a:avLst/>
          </a:prstGeom>
        </p:spPr>
      </p:pic>
    </p:spTree>
    <p:extLst>
      <p:ext uri="{BB962C8B-B14F-4D97-AF65-F5344CB8AC3E}">
        <p14:creationId xmlns:p14="http://schemas.microsoft.com/office/powerpoint/2010/main" val="39794345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1col-Graphics-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sz="2400"/>
            </a:lvl1pPr>
          </a:lstStyle>
          <a:p>
            <a:r>
              <a:rPr lang="en-US" dirty="0"/>
              <a:t>Click to enter headline</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310408" y="457200"/>
            <a:ext cx="1904775" cy="6400800"/>
          </a:xfrm>
          <a:prstGeom prst="rect">
            <a:avLst/>
          </a:prstGeom>
          <a:solidFill>
            <a:schemeClr val="accent6"/>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41820" y="5486965"/>
            <a:ext cx="2368588" cy="1371600"/>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1760" y="456071"/>
            <a:ext cx="1920240" cy="1111971"/>
          </a:xfrm>
          <a:prstGeom prst="rtTriangle">
            <a:avLst/>
          </a:prstGeom>
          <a:solidFill>
            <a:schemeClr val="bg1"/>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207369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FB1E5D4-1158-486F-80D8-3B926F5AEBC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9642182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ntent-Image 2-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694305" y="0"/>
            <a:ext cx="5487829" cy="6858000"/>
          </a:xfrm>
          <a:prstGeom prst="rect">
            <a:avLst/>
          </a:prstGeo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4195033" cy="365760"/>
          </a:xfrm>
          <a:prstGeom prst="rect">
            <a:avLst/>
          </a:prstGeom>
        </p:spPr>
        <p:txBody>
          <a:bodyPr lIns="0" tIns="0" rIns="0" bIns="0" anchor="t" anchorCtr="0">
            <a:noAutofit/>
          </a:bodyPr>
          <a:lstStyle>
            <a:lvl1pPr>
              <a:defRPr sz="2800">
                <a:latin typeface="Arial" panose="020B0604020202020204" pitchFamily="34" charset="0"/>
                <a:cs typeface="Arial" panose="020B0604020202020204" pitchFamily="34" charset="0"/>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14401"/>
            <a:ext cx="4195033" cy="365760"/>
          </a:xfrm>
          <a:prstGeom prst="rect">
            <a:avLst/>
          </a:prstGeom>
        </p:spPr>
        <p:txBody>
          <a:bodyPr lIns="0" tIns="0" rIns="0" bIns="0" anchor="b" anchorCtr="0">
            <a:noAutofit/>
          </a:bodyPr>
          <a:lstStyle>
            <a:lvl1pPr marL="0" indent="0">
              <a:buNone/>
              <a:defRPr sz="2800">
                <a:solidFill>
                  <a:schemeClr val="accent1"/>
                </a:solidFill>
                <a:latin typeface="Arial" panose="020B0604020202020204" pitchFamily="34" charset="0"/>
                <a:cs typeface="Arial" panose="020B0604020202020204" pitchFamily="34" charset="0"/>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6.0”w</a:t>
            </a:r>
          </a:p>
        </p:txBody>
      </p:sp>
      <p:sp>
        <p:nvSpPr>
          <p:cNvPr id="9" name="Date Placeholder 3">
            <a:extLst>
              <a:ext uri="{FF2B5EF4-FFF2-40B4-BE49-F238E27FC236}">
                <a16:creationId xmlns:a16="http://schemas.microsoft.com/office/drawing/2014/main" id="{669B049C-FA76-4DAA-930A-D6A72A0101D6}"/>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1" name="AutoShape 4">
            <a:extLst>
              <a:ext uri="{FF2B5EF4-FFF2-40B4-BE49-F238E27FC236}">
                <a16:creationId xmlns:a16="http://schemas.microsoft.com/office/drawing/2014/main" id="{4A57DB8F-03C9-4BE5-A757-A17D720B8346}"/>
              </a:ext>
            </a:extLst>
          </p:cNvPr>
          <p:cNvSpPr>
            <a:spLocks noChangeAspect="1" noChangeArrowheads="1"/>
          </p:cNvSpPr>
          <p:nvPr userDrawn="1"/>
        </p:nvSpPr>
        <p:spPr bwMode="auto">
          <a:xfrm flipH="1">
            <a:off x="4325718" y="5491304"/>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Slide Number Placeholder 2">
            <a:extLst>
              <a:ext uri="{FF2B5EF4-FFF2-40B4-BE49-F238E27FC236}">
                <a16:creationId xmlns:a16="http://schemas.microsoft.com/office/drawing/2014/main" id="{50E15D82-A29A-4CE3-921E-F272DA1C2CD5}"/>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Text Placeholder 4">
            <a:extLst>
              <a:ext uri="{FF2B5EF4-FFF2-40B4-BE49-F238E27FC236}">
                <a16:creationId xmlns:a16="http://schemas.microsoft.com/office/drawing/2014/main" id="{48195C7A-8B70-455B-BA04-7B3D0642AAF3}"/>
              </a:ext>
            </a:extLst>
          </p:cNvPr>
          <p:cNvSpPr>
            <a:spLocks noGrp="1"/>
          </p:cNvSpPr>
          <p:nvPr>
            <p:ph type="body" sz="quarter" idx="13" hasCustomPrompt="1"/>
          </p:nvPr>
        </p:nvSpPr>
        <p:spPr>
          <a:xfrm>
            <a:off x="457319" y="1908176"/>
            <a:ext cx="5775242" cy="4278313"/>
          </a:xfrm>
          <a:prstGeom prst="rect">
            <a:avLst/>
          </a:prstGeom>
        </p:spPr>
        <p:txBody>
          <a:bodyPr/>
          <a:lstStyle>
            <a:lvl1pPr>
              <a:lnSpc>
                <a:spcPct val="100000"/>
              </a:lnSpc>
              <a:buClr>
                <a:schemeClr val="accent1"/>
              </a:buClr>
              <a:defRPr/>
            </a:lvl1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6408459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_Cover Blank Whit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720F23D-BAF3-4E5D-A3BF-187B578A0A3B}"/>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4" name="AutoShape 4">
            <a:extLst>
              <a:ext uri="{FF2B5EF4-FFF2-40B4-BE49-F238E27FC236}">
                <a16:creationId xmlns:a16="http://schemas.microsoft.com/office/drawing/2014/main" id="{DBA5BFC1-84AA-4A73-A4AE-73A98B74715E}"/>
              </a:ext>
            </a:extLst>
          </p:cNvPr>
          <p:cNvSpPr>
            <a:spLocks noChangeAspect="1" noChangeArrowheads="1"/>
          </p:cNvSpPr>
          <p:nvPr userDrawn="1"/>
        </p:nvSpPr>
        <p:spPr bwMode="auto">
          <a:xfrm rot="10800000" flipH="1">
            <a:off x="0" y="5375372"/>
            <a:ext cx="2560987" cy="1482628"/>
          </a:xfrm>
          <a:prstGeom prst="rtTriangle">
            <a:avLst/>
          </a:prstGeom>
          <a:solidFill>
            <a:schemeClr val="tx1"/>
          </a:solidFill>
          <a:ln>
            <a:solidFill>
              <a:schemeClr val="tx1"/>
            </a:solidFill>
          </a:ln>
          <a:effectLst/>
        </p:spPr>
        <p:txBody>
          <a:bodyPr vert="horz" wrap="square" lIns="36566" tIns="36566" rIns="36566" bIns="36566" numCol="1" anchor="t" anchorCtr="0" compatLnSpc="1">
            <a:prstTxWarp prst="textNoShape">
              <a:avLst/>
            </a:prstTxWarp>
          </a:bodyPr>
          <a:lstStyle/>
          <a:p>
            <a:endParaRPr lang="en-US" sz="1800"/>
          </a:p>
        </p:txBody>
      </p:sp>
      <p:sp>
        <p:nvSpPr>
          <p:cNvPr id="6" name="Rectangle 5">
            <a:extLst>
              <a:ext uri="{FF2B5EF4-FFF2-40B4-BE49-F238E27FC236}">
                <a16:creationId xmlns:a16="http://schemas.microsoft.com/office/drawing/2014/main" id="{AA9005AF-ABAB-48B8-9CD2-6C7A2A963ADF}"/>
              </a:ext>
            </a:extLst>
          </p:cNvPr>
          <p:cNvSpPr/>
          <p:nvPr userDrawn="1"/>
        </p:nvSpPr>
        <p:spPr>
          <a:xfrm>
            <a:off x="0" y="-1129"/>
            <a:ext cx="2560987" cy="5375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a:extLst>
              <a:ext uri="{FF2B5EF4-FFF2-40B4-BE49-F238E27FC236}">
                <a16:creationId xmlns:a16="http://schemas.microsoft.com/office/drawing/2014/main" id="{31169316-C33F-4BA9-B961-0CFBB4EC34E2}"/>
              </a:ext>
            </a:extLst>
          </p:cNvPr>
          <p:cNvSpPr>
            <a:spLocks noGrp="1"/>
          </p:cNvSpPr>
          <p:nvPr>
            <p:ph type="title" hasCustomPrompt="1"/>
          </p:nvPr>
        </p:nvSpPr>
        <p:spPr>
          <a:xfrm>
            <a:off x="457320" y="457201"/>
            <a:ext cx="1643877" cy="1616075"/>
          </a:xfrm>
          <a:prstGeom prst="rect">
            <a:avLst/>
          </a:prstGeom>
        </p:spPr>
        <p:txBody>
          <a:bodyPr/>
          <a:lstStyle>
            <a:lvl1pPr>
              <a:defRPr sz="2800">
                <a:solidFill>
                  <a:schemeClr val="bg2"/>
                </a:solidFill>
              </a:defRPr>
            </a:lvl1pPr>
          </a:lstStyle>
          <a:p>
            <a:r>
              <a:rPr lang="en-US" dirty="0"/>
              <a:t>Click to enter headline</a:t>
            </a:r>
          </a:p>
        </p:txBody>
      </p:sp>
    </p:spTree>
    <p:extLst>
      <p:ext uri="{BB962C8B-B14F-4D97-AF65-F5344CB8AC3E}">
        <p14:creationId xmlns:p14="http://schemas.microsoft.com/office/powerpoint/2010/main" val="15661280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_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4443228" y="0"/>
            <a:ext cx="7774425" cy="6858000"/>
          </a:xfrm>
          <a:prstGeom prst="rect">
            <a:avLst/>
          </a:prstGeom>
        </p:spPr>
        <p:txBody>
          <a:bodyPr/>
          <a:lstStyle/>
          <a:p>
            <a:endParaRPr lang="en-US"/>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2060989"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id="{0CE16DF2-2647-48FF-82B1-15B260573D41}"/>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Tree>
    <p:extLst>
      <p:ext uri="{BB962C8B-B14F-4D97-AF65-F5344CB8AC3E}">
        <p14:creationId xmlns:p14="http://schemas.microsoft.com/office/powerpoint/2010/main" val="3522889035"/>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10167"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047386560"/>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10167"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5"/>
            <a:ext cx="1394353" cy="1394861"/>
          </a:xfrm>
          <a:prstGeom prst="rect">
            <a:avLst/>
          </a:prstGeom>
        </p:spPr>
      </p:pic>
      <p:sp>
        <p:nvSpPr>
          <p:cNvPr id="4" name="Footer Placeholder 3">
            <a:extLst>
              <a:ext uri="{FF2B5EF4-FFF2-40B4-BE49-F238E27FC236}">
                <a16:creationId xmlns:a16="http://schemas.microsoft.com/office/drawing/2014/main" id="{C41BD3E3-F2F1-42CF-8D33-CEC6CB7D42D4}"/>
              </a:ext>
            </a:extLst>
          </p:cNvPr>
          <p:cNvSpPr>
            <a:spLocks noGrp="1"/>
          </p:cNvSpPr>
          <p:nvPr>
            <p:ph type="ftr" sz="quarter" idx="10"/>
          </p:nvPr>
        </p:nvSpPr>
        <p:spPr/>
        <p:txBody>
          <a:bodyPr/>
          <a:lstStyle/>
          <a:p>
            <a:pPr fontAlgn="base">
              <a:spcBef>
                <a:spcPct val="0"/>
              </a:spcBef>
              <a:spcAft>
                <a:spcPct val="0"/>
              </a:spcAft>
              <a:defRPr/>
            </a:pPr>
            <a:r>
              <a:rPr lang="en-US" sz="800">
                <a:solidFill>
                  <a:srgbClr val="999999"/>
                </a:solidFill>
                <a:ea typeface="MS PGothic" pitchFamily="34" charset="-128"/>
              </a:rPr>
              <a:t>ZEBRA TECHNOLOGIES</a:t>
            </a:r>
            <a:endParaRPr lang="en-US" sz="800" dirty="0">
              <a:solidFill>
                <a:srgbClr val="999999"/>
              </a:solidFill>
              <a:ea typeface="MS PGothic" pitchFamily="34" charset="-128"/>
            </a:endParaRPr>
          </a:p>
        </p:txBody>
      </p:sp>
    </p:spTree>
    <p:extLst>
      <p:ext uri="{BB962C8B-B14F-4D97-AF65-F5344CB8AC3E}">
        <p14:creationId xmlns:p14="http://schemas.microsoft.com/office/powerpoint/2010/main" val="208796090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319" y="1691640"/>
            <a:ext cx="1050563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9C957A2-98E7-4606-98AE-C18B8B6E5E96}"/>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78206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448" y="138988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0D524CC-33BB-4E22-BEDC-4F7424BD7BE7}"/>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411528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id="{A993D291-07E9-4C4D-A516-DFA6210DB7A2}"/>
              </a:ext>
            </a:extLst>
          </p:cNvPr>
          <p:cNvSpPr>
            <a:spLocks noChangeAspect="1" noChangeArrowheads="1"/>
          </p:cNvSpPr>
          <p:nvPr userDrawn="1"/>
        </p:nvSpPr>
        <p:spPr bwMode="auto">
          <a:xfrm flipH="1">
            <a:off x="7915463" y="5486400"/>
            <a:ext cx="2368588"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745186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857707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8577072" cy="365760"/>
          </a:xfrm>
        </p:spPr>
        <p:txBody>
          <a:bodyPr/>
          <a:lstStyle>
            <a:lvl1pPr marL="0" indent="0">
              <a:buNone/>
              <a:defRPr sz="2399">
                <a:solidFill>
                  <a:schemeClr val="accent1"/>
                </a:solidFill>
              </a:defRPr>
            </a:lvl1pPr>
          </a:lstStyle>
          <a:p>
            <a:pPr lvl="0"/>
            <a:r>
              <a:rPr lang="en-US" dirty="0"/>
              <a:t>Click to enter subhead</a:t>
            </a:r>
          </a:p>
        </p:txBody>
      </p:sp>
      <p:sp>
        <p:nvSpPr>
          <p:cNvPr id="7" name="Rectangle 6">
            <a:extLst>
              <a:ext uri="{FF2B5EF4-FFF2-40B4-BE49-F238E27FC236}">
                <a16:creationId xmlns:a16="http://schemas.microsoft.com/office/drawing/2014/main" id="{49205721-C91A-437D-9E47-2408E1F72CAE}"/>
              </a:ext>
            </a:extLst>
          </p:cNvPr>
          <p:cNvSpPr/>
          <p:nvPr userDrawn="1"/>
        </p:nvSpPr>
        <p:spPr>
          <a:xfrm>
            <a:off x="10284051" y="457201"/>
            <a:ext cx="1904775"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2" name="AutoShape 4">
            <a:extLst>
              <a:ext uri="{FF2B5EF4-FFF2-40B4-BE49-F238E27FC236}">
                <a16:creationId xmlns:a16="http://schemas.microsoft.com/office/drawing/2014/main" id="{99E04FAB-E76C-4262-B9A3-5A1C48CC15BE}"/>
              </a:ext>
            </a:extLst>
          </p:cNvPr>
          <p:cNvSpPr>
            <a:spLocks noChangeAspect="1" noChangeArrowheads="1"/>
          </p:cNvSpPr>
          <p:nvPr userDrawn="1"/>
        </p:nvSpPr>
        <p:spPr bwMode="auto">
          <a:xfrm flipV="1">
            <a:off x="10273164" y="456075"/>
            <a:ext cx="19202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id="{4F4EBE60-5CC1-4AA0-8D1C-B0A0F5DF748D}"/>
              </a:ext>
            </a:extLst>
          </p:cNvPr>
          <p:cNvSpPr>
            <a:spLocks noGrp="1"/>
          </p:cNvSpPr>
          <p:nvPr>
            <p:ph type="body" sz="quarter" idx="11"/>
          </p:nvPr>
        </p:nvSpPr>
        <p:spPr>
          <a:xfrm>
            <a:off x="457319" y="1691640"/>
            <a:ext cx="857930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AAB43A6-77F9-43F8-88E2-864AE34BA56D}"/>
              </a:ext>
            </a:extLst>
          </p:cNvPr>
          <p:cNvSpPr>
            <a:spLocks noGrp="1"/>
          </p:cNvSpPr>
          <p:nvPr>
            <p:ph type="ftr" sz="quarter" idx="12"/>
          </p:nvPr>
        </p:nvSpPr>
        <p:spPr/>
        <p:txBody>
          <a:bodyPr/>
          <a:lstStyle/>
          <a:p>
            <a:r>
              <a:rPr lang="en-US"/>
              <a:t>ZEBRA TECHNOLOGIES</a:t>
            </a:r>
            <a:endParaRPr lang="en-US" dirty="0"/>
          </a:p>
        </p:txBody>
      </p:sp>
      <p:sp>
        <p:nvSpPr>
          <p:cNvPr id="10" name="AutoShape 4">
            <a:extLst>
              <a:ext uri="{FF2B5EF4-FFF2-40B4-BE49-F238E27FC236}">
                <a16:creationId xmlns:a16="http://schemas.microsoft.com/office/drawing/2014/main" id="{0B5185DF-561C-EF44-B6E9-1CACE1093A54}"/>
              </a:ext>
            </a:extLst>
          </p:cNvPr>
          <p:cNvSpPr>
            <a:spLocks noChangeAspect="1" noChangeArrowheads="1"/>
          </p:cNvSpPr>
          <p:nvPr userDrawn="1"/>
        </p:nvSpPr>
        <p:spPr bwMode="auto">
          <a:xfrm flipH="1">
            <a:off x="7915463"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38008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FFFFFF"/>
                </a:solidFill>
              </a:rPr>
              <a:pPr defTabSz="914126"/>
              <a:t>‹#›</a:t>
            </a:fld>
            <a:endParaRPr lang="en-US">
              <a:solidFill>
                <a:srgbClr val="FFFFFF"/>
              </a:solidFill>
            </a:endParaRPr>
          </a:p>
        </p:txBody>
      </p:sp>
      <p:sp>
        <p:nvSpPr>
          <p:cNvPr id="5" name="Text Placeholder 4">
            <a:extLst>
              <a:ext uri="{FF2B5EF4-FFF2-40B4-BE49-F238E27FC236}">
                <a16:creationId xmlns:a16="http://schemas.microsoft.com/office/drawing/2014/main" id="{A619DAAC-A724-45DF-B432-52FDA19FFE93}"/>
              </a:ext>
            </a:extLst>
          </p:cNvPr>
          <p:cNvSpPr>
            <a:spLocks noGrp="1"/>
          </p:cNvSpPr>
          <p:nvPr>
            <p:ph type="body" sz="quarter" idx="11"/>
          </p:nvPr>
        </p:nvSpPr>
        <p:spPr>
          <a:xfrm>
            <a:off x="457318" y="1692275"/>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A792F491-A7B4-4B38-A8CD-56D0581B5902}"/>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49771688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5D001459-B2BB-4B27-BA65-4586734C103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60449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10167"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S PGothic" pitchFamily="34" charset="-128"/>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940"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296185855"/>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17905023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861"/>
          </a:xfrm>
          <a:prstGeom prst="rect">
            <a:avLst/>
          </a:prstGeom>
        </p:spPr>
      </p:pic>
      <p:sp>
        <p:nvSpPr>
          <p:cNvPr id="4" name="Footer Placeholder 3">
            <a:extLst>
              <a:ext uri="{FF2B5EF4-FFF2-40B4-BE49-F238E27FC236}">
                <a16:creationId xmlns:a16="http://schemas.microsoft.com/office/drawing/2014/main" id="{C41BD3E3-F2F1-42CF-8D33-CEC6CB7D42D4}"/>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48419330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7895548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861"/>
          </a:xfrm>
          <a:prstGeom prst="rect">
            <a:avLst/>
          </a:prstGeom>
        </p:spPr>
      </p:pic>
      <p:sp>
        <p:nvSpPr>
          <p:cNvPr id="4" name="Footer Placeholder 3">
            <a:extLst>
              <a:ext uri="{FF2B5EF4-FFF2-40B4-BE49-F238E27FC236}">
                <a16:creationId xmlns:a16="http://schemas.microsoft.com/office/drawing/2014/main" id="{C41BD3E3-F2F1-42CF-8D33-CEC6CB7D42D4}"/>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308641459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687"/>
          </a:xfrm>
          <a:prstGeom prst="rect">
            <a:avLst/>
          </a:prstGeom>
        </p:spPr>
      </p:pic>
      <p:sp>
        <p:nvSpPr>
          <p:cNvPr id="4" name="Footer Placeholder 3">
            <a:extLst>
              <a:ext uri="{FF2B5EF4-FFF2-40B4-BE49-F238E27FC236}">
                <a16:creationId xmlns:a16="http://schemas.microsoft.com/office/drawing/2014/main" id="{02D0C018-62E9-4EBD-B23B-59950303BFEE}"/>
              </a:ext>
            </a:extLst>
          </p:cNvPr>
          <p:cNvSpPr>
            <a:spLocks noGrp="1"/>
          </p:cNvSpPr>
          <p:nvPr>
            <p:ph type="ftr" sz="quarter" idx="10"/>
          </p:nvPr>
        </p:nvSpPr>
        <p:spPr/>
        <p:txBody>
          <a:bodyPr/>
          <a:lstStyle/>
          <a:p>
            <a:r>
              <a:rPr lang="en-US"/>
              <a:t>ZEBRA TECHNOLOGIES</a:t>
            </a:r>
            <a:endParaRPr lang="en-US" dirty="0"/>
          </a:p>
        </p:txBody>
      </p:sp>
    </p:spTree>
    <p:extLst>
      <p:ext uri="{BB962C8B-B14F-4D97-AF65-F5344CB8AC3E}">
        <p14:creationId xmlns:p14="http://schemas.microsoft.com/office/powerpoint/2010/main" val="1005477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84857-C0F4-44DA-B05D-4BF14E99F8CD}"/>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id="{D8292D95-0387-488A-9D1A-33EB8A0C0E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861"/>
          </a:xfrm>
          <a:prstGeom prst="rect">
            <a:avLst/>
          </a:prstGeom>
        </p:spPr>
      </p:pic>
      <p:sp>
        <p:nvSpPr>
          <p:cNvPr id="5" name="TextBox 4">
            <a:extLst>
              <a:ext uri="{FF2B5EF4-FFF2-40B4-BE49-F238E27FC236}">
                <a16:creationId xmlns:a16="http://schemas.microsoft.com/office/drawing/2014/main" id="{8D96526C-F98F-430F-83A5-D3D0E19A597C}"/>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id="{E2FD3634-09C7-44C5-9C9B-55D49FF6AD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227241" y="4749117"/>
            <a:ext cx="2188711" cy="704088"/>
          </a:xfrm>
          <a:prstGeom prst="rect">
            <a:avLst/>
          </a:prstGeom>
          <a:noFill/>
        </p:spPr>
      </p:pic>
      <p:sp>
        <p:nvSpPr>
          <p:cNvPr id="8" name="Rectangle 7">
            <a:extLst>
              <a:ext uri="{FF2B5EF4-FFF2-40B4-BE49-F238E27FC236}">
                <a16:creationId xmlns:a16="http://schemas.microsoft.com/office/drawing/2014/main" id="{385A6CDA-286F-4BE6-985F-945EBBF1704C}"/>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396170996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7240"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286372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0398977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Image Product-30D-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E573E925-FF75-41DF-9245-FA4B62050CBD}"/>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98040478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tent-Image Product-30D-Whit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59DAEB-3E61-4CA6-A59E-2A40A12449B6}"/>
              </a:ext>
            </a:extLst>
          </p:cNvPr>
          <p:cNvSpPr/>
          <p:nvPr userDrawn="1"/>
        </p:nvSpPr>
        <p:spPr>
          <a:xfrm>
            <a:off x="5423677" y="0"/>
            <a:ext cx="6768323"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6551593" y="457200"/>
            <a:ext cx="4755594" cy="5944729"/>
          </a:xfrm>
        </p:spPr>
        <p:txBody>
          <a:bodyPr/>
          <a:lstStyle/>
          <a:p>
            <a:endParaRPr lang="en-US" dirty="0"/>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id="{36C0A249-756A-47ED-8637-1125701A113E}"/>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p:nvPr>
        </p:nvSpPr>
        <p:spPr>
          <a:xfrm>
            <a:off x="457320" y="2606040"/>
            <a:ext cx="4481092"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C54047C3-81E3-432F-8277-42D9E56D00E8}"/>
              </a:ext>
            </a:extLst>
          </p:cNvPr>
          <p:cNvSpPr>
            <a:spLocks noChangeAspect="1" noChangeArrowheads="1"/>
          </p:cNvSpPr>
          <p:nvPr userDrawn="1"/>
        </p:nvSpPr>
        <p:spPr bwMode="auto">
          <a:xfrm flipH="1">
            <a:off x="3060376"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306308935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Image 7.4-30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72978"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419022" y="2113479"/>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EFF7DA14-6127-4CBF-BC49-CDE8AB5DF08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84247215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845655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Image 7.4-30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id="{3A3AD4D7-FC6D-4D62-8B0A-987E74EA3CA3}"/>
              </a:ext>
            </a:extLst>
          </p:cNvPr>
          <p:cNvSpPr>
            <a:spLocks noChangeAspect="1" noChangeArrowheads="1"/>
          </p:cNvSpPr>
          <p:nvPr userDrawn="1"/>
        </p:nvSpPr>
        <p:spPr bwMode="auto">
          <a:xfrm flipH="1">
            <a:off x="3050435" y="5486400"/>
            <a:ext cx="2368588"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9DF89A4A-CAB1-46F3-BFF5-FAE8242CB1DC}"/>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70411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Image 7.4-30D-Black-CC">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8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B2103422-3EFA-4215-9C1C-E85F4D3F9895}"/>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029255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Image 7.4-30D-White-CC">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327582" y="2312313"/>
            <a:ext cx="685800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5" name="Text Placeholder 4">
            <a:extLst>
              <a:ext uri="{FF2B5EF4-FFF2-40B4-BE49-F238E27FC236}">
                <a16:creationId xmlns:a16="http://schemas.microsoft.com/office/drawing/2014/main" id="{F4BAADE2-0CA9-4B9A-8279-B953E8FD3DAD}"/>
              </a:ext>
            </a:extLst>
          </p:cNvPr>
          <p:cNvSpPr>
            <a:spLocks noGrp="1"/>
          </p:cNvSpPr>
          <p:nvPr>
            <p:ph type="body" sz="quarter" idx="13" hasCustomPrompt="1"/>
          </p:nvPr>
        </p:nvSpPr>
        <p:spPr>
          <a:xfrm>
            <a:off x="457320" y="2601913"/>
            <a:ext cx="4481092" cy="2871216"/>
          </a:xfrm>
        </p:spPr>
        <p:txBody>
          <a:bodyPr/>
          <a:lstStyle>
            <a:lvl1pPr>
              <a:buClr>
                <a:schemeClr val="accent1"/>
              </a:buClr>
              <a:defRPr/>
            </a:lvl1pPr>
            <a:lvl2pPr>
              <a:spcBef>
                <a:spcPts val="800"/>
              </a:spcBef>
              <a:defRPr/>
            </a:lvl2pPr>
            <a:lvl3pPr>
              <a:spcBef>
                <a:spcPts val="800"/>
              </a:spcBef>
              <a:defRPr/>
            </a:lvl3pPr>
          </a:lstStyle>
          <a:p>
            <a:pPr lvl="0"/>
            <a:r>
              <a:rPr lang="en-US" dirty="0"/>
              <a:t>Click to enter text</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id="{3F16F3C2-732D-4E96-B59D-49E093B54482}"/>
              </a:ext>
            </a:extLst>
          </p:cNvPr>
          <p:cNvSpPr>
            <a:spLocks noChangeAspect="1" noChangeArrowheads="1"/>
          </p:cNvSpPr>
          <p:nvPr userDrawn="1"/>
        </p:nvSpPr>
        <p:spPr bwMode="auto">
          <a:xfrm flipH="1">
            <a:off x="3050435" y="5486400"/>
            <a:ext cx="2368588"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9" name="Date Placeholder 3">
            <a:extLst>
              <a:ext uri="{FF2B5EF4-FFF2-40B4-BE49-F238E27FC236}">
                <a16:creationId xmlns:a16="http://schemas.microsoft.com/office/drawing/2014/main" id="{4460C9AB-0DF1-4355-B84E-A869A476DB03}"/>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636694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Image 6.9-5D-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id="{C029F865-C323-4E1F-9E89-FB35E5524111}"/>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id="{074812CD-CBAB-4528-A1CA-9F9DFCC1A7EC}"/>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59ABC0B4-DC58-447E-8E1C-BD3B2F6AB7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1294968622"/>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Image 6.9-5D-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678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D22C126B-3F41-45BA-995D-D0CEA8DC8DD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FFF151E9-C4FB-46F4-89E8-FA4221CF253D}"/>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id="{7706770A-14CD-44B1-8F29-02C5915837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21" y="5943561"/>
            <a:ext cx="5872775" cy="914479"/>
          </a:xfrm>
          <a:prstGeom prst="rect">
            <a:avLst/>
          </a:prstGeom>
        </p:spPr>
      </p:pic>
    </p:spTree>
    <p:extLst>
      <p:ext uri="{BB962C8B-B14F-4D97-AF65-F5344CB8AC3E}">
        <p14:creationId xmlns:p14="http://schemas.microsoft.com/office/powerpoint/2010/main" val="1457397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Image 6.9-5D-Black-CC">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280401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Image 6.9-5D-White-C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E09C-59B1-4D29-93CE-A2A15A3539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5379" r="1"/>
          <a:stretch/>
        </p:blipFill>
        <p:spPr>
          <a:xfrm>
            <a:off x="-18293" y="5943561"/>
            <a:ext cx="5888890" cy="914479"/>
          </a:xfrm>
          <a:prstGeom prst="rect">
            <a:avLst/>
          </a:prstGeom>
        </p:spPr>
      </p:pic>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872775" y="0"/>
            <a:ext cx="63093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4937760"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937760"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id="{E6CC98AD-9516-47DF-849E-3F8F61DFDB6C}"/>
              </a:ext>
            </a:extLst>
          </p:cNvPr>
          <p:cNvSpPr txBox="1"/>
          <p:nvPr userDrawn="1"/>
        </p:nvSpPr>
        <p:spPr>
          <a:xfrm>
            <a:off x="5872775" y="2175153"/>
            <a:ext cx="63093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id="{6F16B11D-7BDE-4AFD-85A4-2FF35DDBC2A4}"/>
              </a:ext>
            </a:extLst>
          </p:cNvPr>
          <p:cNvSpPr>
            <a:spLocks noGrp="1"/>
          </p:cNvSpPr>
          <p:nvPr>
            <p:ph type="body" sz="quarter" idx="13" hasCustomPrompt="1"/>
          </p:nvPr>
        </p:nvSpPr>
        <p:spPr>
          <a:xfrm>
            <a:off x="457320" y="2606040"/>
            <a:ext cx="4938411" cy="301752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59178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Image 6.0-Graphic-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06389" y="2468238"/>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52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23A7A5DA-38BE-4EBD-9CC4-D729AD1122F0}"/>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700493734"/>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Image 6.0-Graphic-White">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68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2146"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12" name="Date Placeholder 3">
            <a:extLst>
              <a:ext uri="{FF2B5EF4-FFF2-40B4-BE49-F238E27FC236}">
                <a16:creationId xmlns:a16="http://schemas.microsoft.com/office/drawing/2014/main" id="{4BE56592-242B-4E8E-B901-EDB871ACA61B}"/>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176019358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mage 6.0-Graphic-White-CC">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8" y="0"/>
            <a:ext cx="5497922" cy="6858000"/>
          </a:xfrm>
          <a:prstGeom prst="rect">
            <a:avLst/>
          </a:prstGeom>
        </p:spPr>
        <p:txBody>
          <a:bodyPr/>
          <a:lstStyle/>
          <a:p>
            <a:r>
              <a:rPr lang="en-US"/>
              <a:t>Click icon to add picture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biLevel thresh="75000"/>
            <a:extLst>
              <a:ext uri="{28A0092B-C50C-407E-A947-70E740481C1C}">
                <a14:useLocalDpi xmlns:a14="http://schemas.microsoft.com/office/drawing/2010/main"/>
              </a:ext>
            </a:extLst>
          </a:blip>
          <a:srcRect r="-5"/>
          <a:stretch/>
        </p:blipFill>
        <p:spPr>
          <a:xfrm>
            <a:off x="5014363"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61821" y="5212080"/>
            <a:ext cx="2842305" cy="164592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Title 1">
            <a:extLst>
              <a:ext uri="{FF2B5EF4-FFF2-40B4-BE49-F238E27FC236}">
                <a16:creationId xmlns:a16="http://schemas.microsoft.com/office/drawing/2014/main" id="{31128AC8-2021-4911-B9E9-0C1EE8E7AD3F}"/>
              </a:ext>
            </a:extLst>
          </p:cNvPr>
          <p:cNvSpPr>
            <a:spLocks noGrp="1"/>
          </p:cNvSpPr>
          <p:nvPr>
            <p:ph type="title" hasCustomPrompt="1"/>
          </p:nvPr>
        </p:nvSpPr>
        <p:spPr>
          <a:xfrm>
            <a:off x="457200" y="457200"/>
            <a:ext cx="5368174" cy="868680"/>
          </a:xfrm>
        </p:spPr>
        <p:txBody>
          <a:bodyPr/>
          <a:lstStyle>
            <a:lvl1pPr>
              <a:defRPr/>
            </a:lvl1pPr>
          </a:lstStyle>
          <a:p>
            <a:r>
              <a:rPr lang="en-US" dirty="0"/>
              <a:t>Click to enter headline</a:t>
            </a:r>
          </a:p>
        </p:txBody>
      </p:sp>
      <p:sp>
        <p:nvSpPr>
          <p:cNvPr id="15" name="Text Placeholder 3">
            <a:extLst>
              <a:ext uri="{FF2B5EF4-FFF2-40B4-BE49-F238E27FC236}">
                <a16:creationId xmlns:a16="http://schemas.microsoft.com/office/drawing/2014/main" id="{23CB86D3-E3A7-45BA-B8CA-E62D0E1C0C63}"/>
              </a:ext>
            </a:extLst>
          </p:cNvPr>
          <p:cNvSpPr>
            <a:spLocks noGrp="1"/>
          </p:cNvSpPr>
          <p:nvPr>
            <p:ph type="body" sz="quarter" idx="10" hasCustomPrompt="1"/>
          </p:nvPr>
        </p:nvSpPr>
        <p:spPr>
          <a:xfrm>
            <a:off x="457200" y="1508760"/>
            <a:ext cx="5368174" cy="737729"/>
          </a:xfrm>
        </p:spPr>
        <p:txBody>
          <a:bodyPr/>
          <a:lstStyle>
            <a:lvl1pPr marL="0" indent="0">
              <a:buNone/>
              <a:defRPr sz="2399">
                <a:solidFill>
                  <a:schemeClr val="accent1"/>
                </a:solidFill>
              </a:defRPr>
            </a:lvl1pPr>
          </a:lstStyle>
          <a:p>
            <a:pPr lvl="0"/>
            <a:r>
              <a:rPr lang="en-US" dirty="0"/>
              <a:t>Click to enter subhead</a:t>
            </a:r>
          </a:p>
        </p:txBody>
      </p:sp>
      <p:sp>
        <p:nvSpPr>
          <p:cNvPr id="16" name="Text Placeholder 4">
            <a:extLst>
              <a:ext uri="{FF2B5EF4-FFF2-40B4-BE49-F238E27FC236}">
                <a16:creationId xmlns:a16="http://schemas.microsoft.com/office/drawing/2014/main" id="{0937245F-97E3-4AA0-8B14-ED0277864A1E}"/>
              </a:ext>
            </a:extLst>
          </p:cNvPr>
          <p:cNvSpPr>
            <a:spLocks noGrp="1"/>
          </p:cNvSpPr>
          <p:nvPr>
            <p:ph type="body" sz="quarter" idx="13" hasCustomPrompt="1"/>
          </p:nvPr>
        </p:nvSpPr>
        <p:spPr>
          <a:xfrm>
            <a:off x="457319" y="2606040"/>
            <a:ext cx="3865436" cy="3468189"/>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9" name="Date Placeholder 3">
            <a:extLst>
              <a:ext uri="{FF2B5EF4-FFF2-40B4-BE49-F238E27FC236}">
                <a16:creationId xmlns:a16="http://schemas.microsoft.com/office/drawing/2014/main" id="{73D2F41B-FDE5-4C58-9A14-E58A02A6E5BA}"/>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302662809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userDrawn="1"/>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1286779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Image 7.4-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lvl1pPr>
            <a:lvl2pPr>
              <a:spcBef>
                <a:spcPts val="800"/>
              </a:spcBef>
              <a:defRPr/>
            </a:lvl2pPr>
            <a:lvl3pPr>
              <a:spcBef>
                <a:spcPts val="600"/>
              </a:spcBef>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E09E2BA-0AD0-49AC-BC40-BD49BD92EFEC}"/>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43B11744-8C65-4AD2-8810-4EA848154818}"/>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766005959"/>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Image 7.4-White">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09FBE9-A303-4A97-A792-D6075DECCCE6}"/>
              </a:ext>
            </a:extLst>
          </p:cNvPr>
          <p:cNvSpPr>
            <a:spLocks noGrp="1"/>
          </p:cNvSpPr>
          <p:nvPr>
            <p:ph type="pic" sz="quarter" idx="12"/>
          </p:nvPr>
        </p:nvSpPr>
        <p:spPr>
          <a:xfrm>
            <a:off x="5419022" y="0"/>
            <a:ext cx="6766560" cy="6858000"/>
          </a:xfrm>
        </p:spPr>
        <p:txBody>
          <a:bodyPr/>
          <a:lstStyle>
            <a:lvl1pPr marL="0" marR="0" indent="0"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solidFill>
                  <a:schemeClr val="bg1"/>
                </a:solidFill>
              </a:defRPr>
            </a:lvl1pPr>
          </a:lstStyle>
          <a:p>
            <a:pPr marL="228531" marR="0" lvl="0" indent="-228531" algn="l" defTabSz="914126" rtl="0" eaLnBrk="1" fontAlgn="auto" latinLnBrk="0" hangingPunct="1">
              <a:lnSpc>
                <a:spcPct val="100000"/>
              </a:lnSpc>
              <a:spcBef>
                <a:spcPts val="1000"/>
              </a:spcBef>
              <a:spcAft>
                <a:spcPts val="0"/>
              </a:spcAft>
              <a:buClr>
                <a:schemeClr val="accent1"/>
              </a:buClr>
              <a:buSzTx/>
              <a:buFont typeface="Arial" panose="020B0604020202020204" pitchFamily="34" charset="0"/>
              <a:buChar char="•"/>
              <a:tabLst/>
              <a:defRPr/>
            </a:pPr>
            <a:r>
              <a:rPr lang="en-US" dirty="0"/>
              <a:t>Click icon to add picture</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p:txBody>
          <a:bodyPr/>
          <a:lstStyle>
            <a:lvl1pPr>
              <a:defRPr>
                <a:solidFill>
                  <a:schemeClr val="bg1"/>
                </a:solidFill>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1508760"/>
            <a:ext cx="4480560" cy="737729"/>
          </a:xfrm>
        </p:spPr>
        <p:txBody>
          <a:bodyPr/>
          <a:lstStyle>
            <a:lvl1pPr marL="0" indent="0">
              <a:buNone/>
              <a:defRPr sz="2399">
                <a:solidFill>
                  <a:schemeClr val="accent1"/>
                </a:solidFill>
              </a:defRPr>
            </a:lvl1pPr>
          </a:lstStyle>
          <a:p>
            <a:pPr lvl="0"/>
            <a:r>
              <a:rPr lang="en-US" dirty="0"/>
              <a:t>Click to enter subhead</a:t>
            </a:r>
          </a:p>
        </p:txBody>
      </p:sp>
      <p:sp>
        <p:nvSpPr>
          <p:cNvPr id="8" name="Text Placeholder 7">
            <a:extLst>
              <a:ext uri="{FF2B5EF4-FFF2-40B4-BE49-F238E27FC236}">
                <a16:creationId xmlns:a16="http://schemas.microsoft.com/office/drawing/2014/main" id="{956EBFC5-062A-47A1-98D2-2F030F007AF6}"/>
              </a:ext>
            </a:extLst>
          </p:cNvPr>
          <p:cNvSpPr>
            <a:spLocks noGrp="1"/>
          </p:cNvSpPr>
          <p:nvPr>
            <p:ph type="body" sz="quarter" idx="13" hasCustomPrompt="1"/>
          </p:nvPr>
        </p:nvSpPr>
        <p:spPr>
          <a:xfrm>
            <a:off x="457320" y="2606040"/>
            <a:ext cx="4481092" cy="3657600"/>
          </a:xfrm>
        </p:spPr>
        <p:txBody>
          <a:bodyPr/>
          <a:lstStyle>
            <a:lvl1pPr>
              <a:buClr>
                <a:schemeClr val="accent1"/>
              </a:buClr>
              <a:defRPr>
                <a:solidFill>
                  <a:schemeClr val="bg1"/>
                </a:solidFill>
              </a:defRPr>
            </a:lvl1pPr>
            <a:lvl2pPr>
              <a:spcBef>
                <a:spcPts val="800"/>
              </a:spcBef>
              <a:defRPr>
                <a:solidFill>
                  <a:schemeClr val="bg1"/>
                </a:solidFill>
              </a:defRPr>
            </a:lvl2pPr>
            <a:lvl3pPr>
              <a:spcBef>
                <a:spcPts val="600"/>
              </a:spcBef>
              <a:defRPr>
                <a:solidFill>
                  <a:schemeClr val="bg1"/>
                </a:solidFill>
              </a:defRPr>
            </a:lvl3pPr>
          </a:lstStyle>
          <a:p>
            <a:pPr lvl="0"/>
            <a:r>
              <a:rPr lang="en-US" dirty="0"/>
              <a:t>Click to enter text</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7F3DCB33-8C12-43D1-A33B-319C71CD4ACA}"/>
              </a:ext>
            </a:extLst>
          </p:cNvPr>
          <p:cNvSpPr txBox="1"/>
          <p:nvPr userDrawn="1"/>
        </p:nvSpPr>
        <p:spPr>
          <a:xfrm>
            <a:off x="5419022" y="2312313"/>
            <a:ext cx="6766560"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9" name="Date Placeholder 3">
            <a:extLst>
              <a:ext uri="{FF2B5EF4-FFF2-40B4-BE49-F238E27FC236}">
                <a16:creationId xmlns:a16="http://schemas.microsoft.com/office/drawing/2014/main" id="{07982E8D-C63A-418E-BAEF-13C06A99DA3D}"/>
              </a:ext>
            </a:extLst>
          </p:cNvPr>
          <p:cNvSpPr txBox="1">
            <a:spLocks/>
          </p:cNvSpPr>
          <p:nvPr userDrawn="1"/>
        </p:nvSpPr>
        <p:spPr>
          <a:xfrm>
            <a:off x="0" y="6401929"/>
            <a:ext cx="1580444"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Tree>
    <p:extLst>
      <p:ext uri="{BB962C8B-B14F-4D97-AF65-F5344CB8AC3E}">
        <p14:creationId xmlns:p14="http://schemas.microsoft.com/office/powerpoint/2010/main" val="275493138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7"/>
            <a:ext cx="1688528"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427952224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79" y="0"/>
            <a:ext cx="54864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7"/>
            <a:ext cx="5497922"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1"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4197733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lvl1pPr>
              <a:defRPr>
                <a:solidFill>
                  <a:schemeClr val="bg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9" name="Picture 8">
            <a:extLst>
              <a:ext uri="{FF2B5EF4-FFF2-40B4-BE49-F238E27FC236}">
                <a16:creationId xmlns:a16="http://schemas.microsoft.com/office/drawing/2014/main" id="{5BA1F587-69D3-4CE4-A42B-B5D92C6AB30C}"/>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Tree>
    <p:extLst>
      <p:ext uri="{BB962C8B-B14F-4D97-AF65-F5344CB8AC3E}">
        <p14:creationId xmlns:p14="http://schemas.microsoft.com/office/powerpoint/2010/main" val="2866260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695203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178477816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rgbClr val="5B9BD5"/>
                </a:solidFill>
              </a14:hiddenFill>
            </a:ext>
            <a:ext uri="{91240B29-F687-4f45-9708-019B960494DF}">
              <a14:hiddenLine xmlns:mc="http://schemas.openxmlformats.org/markup-compatibility/2006" xmlns:mv="urn:schemas-microsoft-com:mac:vml" xmlns:a14="http://schemas.microsoft.com/office/drawing/2010/main" xmlns="" w="25400" algn="ctr">
                <a:solidFill>
                  <a:srgbClr val="000000"/>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77095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91893" y="5303387"/>
            <a:ext cx="1896933" cy="1554615"/>
          </a:xfrm>
          <a:prstGeom prst="rect">
            <a:avLst/>
          </a:prstGeom>
        </p:spPr>
      </p:pic>
    </p:spTree>
    <p:extLst>
      <p:ext uri="{BB962C8B-B14F-4D97-AF65-F5344CB8AC3E}">
        <p14:creationId xmlns:p14="http://schemas.microsoft.com/office/powerpoint/2010/main" val="4247971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B1A3AE9-94A8-B449-BCFB-7F0FF71BD6FB}" type="datetimeFigureOut">
              <a:rPr lang="en-US" smtClean="0"/>
              <a:pPr/>
              <a:t>3/26/2021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F1054C-4610-2F42-AAE7-A9C8357AC1C6}" type="slidenum">
              <a:rPr lang="en-US" smtClean="0"/>
              <a:pPr/>
              <a:t>‹#›</a:t>
            </a:fld>
            <a:endParaRPr lang="en-US"/>
          </a:p>
        </p:txBody>
      </p:sp>
    </p:spTree>
    <p:extLst>
      <p:ext uri="{BB962C8B-B14F-4D97-AF65-F5344CB8AC3E}">
        <p14:creationId xmlns:p14="http://schemas.microsoft.com/office/powerpoint/2010/main" val="52627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4" y="1517904"/>
            <a:ext cx="406882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6752682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9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6" y="301045"/>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4201" rtl="0">
                <a:defRPr/>
              </a:pPr>
              <a:endParaRPr lang="en-US" sz="2400" dirty="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4201" rtl="0">
                <a:defRPr/>
              </a:pPr>
              <a:endParaRPr lang="en-US" sz="2400" dirty="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4201" rtl="0">
                <a:defRPr/>
              </a:pPr>
              <a:endParaRPr lang="en-US" sz="2400" dirty="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4201" rtl="0">
                <a:defRPr/>
              </a:pPr>
              <a:endParaRPr lang="en-US" sz="2400" dirty="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4201" rtl="0">
                <a:defRPr/>
              </a:pPr>
              <a:endParaRPr lang="en-US" sz="2400" dirty="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4201" rtl="0">
                <a:defRPr/>
              </a:pPr>
              <a:endParaRPr lang="en-US" sz="2400" dirty="0">
                <a:solidFill>
                  <a:prstClr val="black"/>
                </a:solidFill>
              </a:endParaRPr>
            </a:p>
          </p:txBody>
        </p:sp>
      </p:grpSp>
      <p:grpSp>
        <p:nvGrpSpPr>
          <p:cNvPr id="3" name="Group 45"/>
          <p:cNvGrpSpPr/>
          <p:nvPr/>
        </p:nvGrpSpPr>
        <p:grpSpPr>
          <a:xfrm>
            <a:off x="852885" y="2627279"/>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a:solidFill>
                  <a:prstClr val="black"/>
                </a:solidFill>
                <a:latin typeface="Arial"/>
                <a:ea typeface="Arial"/>
                <a:cs typeface="Arial"/>
                <a:sym typeface="Arial"/>
              </a:endParaRPr>
            </a:p>
          </p:txBody>
        </p:sp>
      </p:grpSp>
      <p:sp>
        <p:nvSpPr>
          <p:cNvPr id="26" name="Rectangle 25"/>
          <p:cNvSpPr/>
          <p:nvPr/>
        </p:nvSpPr>
        <p:spPr>
          <a:xfrm>
            <a:off x="2368152" y="6215984"/>
            <a:ext cx="8112582" cy="461643"/>
          </a:xfrm>
          <a:prstGeom prst="rect">
            <a:avLst/>
          </a:prstGeom>
        </p:spPr>
        <p:txBody>
          <a:bodyPr wrap="square" lIns="121899" tIns="60949" rIns="121899" bIns="60949">
            <a:spAutoFit/>
          </a:bodyPr>
          <a:lstStyle/>
          <a:p>
            <a:r>
              <a:rPr lang="en-US" sz="1100" dirty="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p:nvSpPr>
        <p:spPr>
          <a:xfrm>
            <a:off x="2497668" y="2754973"/>
            <a:ext cx="3647933" cy="553999"/>
          </a:xfrm>
          <a:prstGeom prst="rect">
            <a:avLst/>
          </a:prstGeom>
        </p:spPr>
        <p:txBody>
          <a:bodyPr wrap="none" lIns="0" tIns="60949" rIns="121899" bIns="60949">
            <a:noAutofit/>
          </a:bodyPr>
          <a:lstStyle/>
          <a:p>
            <a:pPr>
              <a:spcAft>
                <a:spcPts val="0"/>
              </a:spcAft>
            </a:pPr>
            <a:r>
              <a:rPr lang="en-US" sz="4800" b="1"/>
              <a:t>THANK YOU</a:t>
            </a:r>
          </a:p>
        </p:txBody>
      </p:sp>
    </p:spTree>
    <p:extLst>
      <p:ext uri="{BB962C8B-B14F-4D97-AF65-F5344CB8AC3E}">
        <p14:creationId xmlns:p14="http://schemas.microsoft.com/office/powerpoint/2010/main" val="156970061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1C31572-11E2-C642-899D-260A72B31B0E}" type="datetimeFigureOut">
              <a:rPr lang="en-US" smtClean="0"/>
              <a:pPr/>
              <a:t>3/26/2021</a:t>
            </a:fld>
            <a:endParaRPr lang="en-US"/>
          </a:p>
        </p:txBody>
      </p:sp>
      <p:sp>
        <p:nvSpPr>
          <p:cNvPr id="3" name="Footer Placeholder 2"/>
          <p:cNvSpPr>
            <a:spLocks noGrp="1"/>
          </p:cNvSpPr>
          <p:nvPr>
            <p:ph type="ftr" sz="quarter" idx="11"/>
          </p:nvPr>
        </p:nvSpPr>
        <p:spPr>
          <a:xfrm>
            <a:off x="4038601"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8CFEA4EA-570C-9744-AC49-9A68AD601314}" type="slidenum">
              <a:rPr lang="en-US" smtClean="0"/>
              <a:pPr/>
              <a:t>‹#›</a:t>
            </a:fld>
            <a:endParaRPr lang="en-US"/>
          </a:p>
        </p:txBody>
      </p:sp>
    </p:spTree>
    <p:extLst>
      <p:ext uri="{BB962C8B-B14F-4D97-AF65-F5344CB8AC3E}">
        <p14:creationId xmlns:p14="http://schemas.microsoft.com/office/powerpoint/2010/main" val="327933903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5" name="Title 1"/>
          <p:cNvSpPr txBox="1">
            <a:spLocks/>
          </p:cNvSpPr>
          <p:nvPr userDrawn="1"/>
        </p:nvSpPr>
        <p:spPr>
          <a:xfrm>
            <a:off x="531285" y="3371853"/>
            <a:ext cx="10363200" cy="1362075"/>
          </a:xfrm>
          <a:prstGeom prst="rect">
            <a:avLst/>
          </a:prstGeom>
        </p:spPr>
        <p:txBody>
          <a:bodyPr/>
          <a:lstStyle/>
          <a:p>
            <a:pPr eaLnBrk="1" hangingPunct="1">
              <a:defRPr/>
            </a:pPr>
            <a:endParaRPr lang="en-US" sz="4400" b="1" dirty="0">
              <a:solidFill>
                <a:srgbClr val="0D749F"/>
              </a:solidFill>
              <a:latin typeface="Proxima Nova Bold" pitchFamily="2" charset="0"/>
              <a:ea typeface="Proxima Nova Bold" pitchFamily="2" charset="0"/>
              <a:cs typeface="Proxima Nova Bold" pitchFamily="2" charset="0"/>
              <a:sym typeface="Arial" pitchFamily="4" charset="0"/>
            </a:endParaRPr>
          </a:p>
        </p:txBody>
      </p:sp>
    </p:spTree>
    <p:extLst>
      <p:ext uri="{BB962C8B-B14F-4D97-AF65-F5344CB8AC3E}">
        <p14:creationId xmlns:p14="http://schemas.microsoft.com/office/powerpoint/2010/main" val="2032750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5" name="Text Placeholder 4">
            <a:extLst>
              <a:ext uri="{FF2B5EF4-FFF2-40B4-BE49-F238E27FC236}">
                <a16:creationId xmlns:a16="http://schemas.microsoft.com/office/drawing/2014/main" id="{92DE35B7-CA20-455C-8BD1-F0C6854E20BC}"/>
              </a:ext>
            </a:extLst>
          </p:cNvPr>
          <p:cNvSpPr>
            <a:spLocks noGrp="1"/>
          </p:cNvSpPr>
          <p:nvPr>
            <p:ph type="body" sz="quarter" idx="11"/>
          </p:nvPr>
        </p:nvSpPr>
        <p:spPr>
          <a:xfrm>
            <a:off x="457318" y="1606550"/>
            <a:ext cx="11277489" cy="4645152"/>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
        <p:nvSpPr>
          <p:cNvPr id="7" name="Rectangle 8"/>
          <p:cNvSpPr>
            <a:spLocks noChangeArrowheads="1"/>
          </p:cNvSpPr>
          <p:nvPr userDrawn="1"/>
        </p:nvSpPr>
        <p:spPr bwMode="auto">
          <a:xfrm>
            <a:off x="457319" y="6599379"/>
            <a:ext cx="11971625" cy="36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p>
            <a:pPr eaLnBrk="1" hangingPunct="1">
              <a:lnSpc>
                <a:spcPct val="90000"/>
              </a:lnSpc>
              <a:spcBef>
                <a:spcPct val="50000"/>
              </a:spcBef>
            </a:pPr>
            <a:r>
              <a:rPr lang="en-US" sz="1000" b="1" dirty="0">
                <a:solidFill>
                  <a:schemeClr val="bg1">
                    <a:lumMod val="50000"/>
                  </a:schemeClr>
                </a:solidFill>
                <a:latin typeface="Arial" charset="0"/>
                <a:ea typeface="Arial" charset="0"/>
                <a:cs typeface="Arial" charset="0"/>
              </a:rPr>
              <a:t>ZEBRA CONFIDENTIAL INTERNAL USE ONLY</a:t>
            </a:r>
          </a:p>
        </p:txBody>
      </p:sp>
    </p:spTree>
    <p:extLst>
      <p:ext uri="{BB962C8B-B14F-4D97-AF65-F5344CB8AC3E}">
        <p14:creationId xmlns:p14="http://schemas.microsoft.com/office/powerpoint/2010/main" val="3316519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4"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7"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7240"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1" y="6203839"/>
            <a:ext cx="8110469"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spTree>
    <p:extLst>
      <p:ext uri="{BB962C8B-B14F-4D97-AF65-F5344CB8AC3E}">
        <p14:creationId xmlns:p14="http://schemas.microsoft.com/office/powerpoint/2010/main" val="1378045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B1A3AE9-94A8-B449-BCFB-7F0FF71BD6FB}" type="datetimeFigureOut">
              <a:rPr lang="en-US" smtClean="0"/>
              <a:pPr/>
              <a:t>3/26/2021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2F1054C-4610-2F42-AAE7-A9C8357AC1C6}" type="slidenum">
              <a:rPr lang="en-US" smtClean="0"/>
              <a:pPr/>
              <a:t>‹#›</a:t>
            </a:fld>
            <a:endParaRPr lang="en-US"/>
          </a:p>
        </p:txBody>
      </p:sp>
    </p:spTree>
    <p:extLst>
      <p:ext uri="{BB962C8B-B14F-4D97-AF65-F5344CB8AC3E}">
        <p14:creationId xmlns:p14="http://schemas.microsoft.com/office/powerpoint/2010/main" val="30526537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80" y="0"/>
            <a:ext cx="5486400" cy="6858000"/>
          </a:xfrm>
          <a:prstGeom prst="rect">
            <a:avLst/>
          </a:prstGeom>
        </p:spPr>
        <p:txBody>
          <a:bodyPr lIns="76179" tIns="38089" rIns="76179" bIns="38089"/>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8"/>
            <a:ext cx="5497922" cy="872033"/>
          </a:xfrm>
          <a:prstGeom prst="rect">
            <a:avLst/>
          </a:prstGeom>
        </p:spPr>
        <p:txBody>
          <a:bodyPr wrap="square" lIns="0" tIns="0" rIns="0" bIns="0" rtlCol="0">
            <a:spAutoFit/>
          </a:bodyPr>
          <a:lstStyle/>
          <a:p>
            <a:pPr marL="0" indent="0" algn="ctr">
              <a:spcBef>
                <a:spcPct val="0"/>
              </a:spcBef>
              <a:buNone/>
            </a:pPr>
            <a:r>
              <a:rPr lang="en-US" sz="2800" b="0" kern="1200" dirty="0">
                <a:solidFill>
                  <a:schemeClr val="accent6"/>
                </a:solidFill>
                <a:ea typeface="ＭＳ Ｐゴシック"/>
              </a:rPr>
              <a:t>IMAGE AREA</a:t>
            </a:r>
            <a:br>
              <a:rPr lang="en-US" sz="2800" b="0" kern="1200" dirty="0">
                <a:solidFill>
                  <a:schemeClr val="accent6"/>
                </a:solidFill>
                <a:ea typeface="ＭＳ Ｐゴシック"/>
              </a:rPr>
            </a:br>
            <a:r>
              <a:rPr lang="en-US" sz="2800"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id="{637FA213-4097-41EC-A6BA-A23FE7291C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5"/>
          <a:stretch/>
        </p:blipFill>
        <p:spPr>
          <a:xfrm>
            <a:off x="5014038" y="2458909"/>
            <a:ext cx="1688529" cy="4399095"/>
          </a:xfrm>
          <a:prstGeom prst="rect">
            <a:avLst/>
          </a:prstGeom>
        </p:spPr>
      </p:pic>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id="{C5F08EA5-4D48-4D48-8228-9A10C78FD243}"/>
              </a:ext>
            </a:extLst>
          </p:cNvPr>
          <p:cNvPicPr/>
          <p:nvPr/>
        </p:nvPicPr>
        <p:blipFill>
          <a:blip r:embed="rId3" cstate="email">
            <a:extLst>
              <a:ext uri="{28A0092B-C50C-407E-A947-70E740481C1C}">
                <a14:useLocalDpi xmlns:a14="http://schemas.microsoft.com/office/drawing/2010/main"/>
              </a:ext>
            </a:extLst>
          </a:blip>
          <a:stretch>
            <a:fillRect/>
          </a:stretch>
        </p:blipFill>
        <p:spPr bwMode="auto">
          <a:xfrm>
            <a:off x="605600" y="563228"/>
            <a:ext cx="1603680" cy="515889"/>
          </a:xfrm>
          <a:prstGeom prst="rect">
            <a:avLst/>
          </a:prstGeom>
          <a:noFill/>
        </p:spPr>
      </p:pic>
    </p:spTree>
    <p:extLst>
      <p:ext uri="{BB962C8B-B14F-4D97-AF65-F5344CB8AC3E}">
        <p14:creationId xmlns:p14="http://schemas.microsoft.com/office/powerpoint/2010/main" val="3376129490"/>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6694080" y="0"/>
            <a:ext cx="5486400" cy="6858000"/>
          </a:xfrm>
          <a:prstGeom prst="rect">
            <a:avLst/>
          </a:prstGeom>
        </p:spPr>
        <p:txBody>
          <a:bodyPr lIns="76179" tIns="38089" rIns="76179" bIns="38089"/>
          <a:lstStyle/>
          <a:p>
            <a:r>
              <a:rPr lang="en-US"/>
              <a:t>Click icon to add picture</a:t>
            </a:r>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id="{0626840D-5953-45D6-A00B-7F5EB3E4D1DA}"/>
              </a:ext>
            </a:extLst>
          </p:cNvPr>
          <p:cNvSpPr txBox="1"/>
          <p:nvPr/>
        </p:nvSpPr>
        <p:spPr>
          <a:xfrm>
            <a:off x="6694078" y="1087018"/>
            <a:ext cx="5497922" cy="872033"/>
          </a:xfrm>
          <a:prstGeom prst="rect">
            <a:avLst/>
          </a:prstGeom>
        </p:spPr>
        <p:txBody>
          <a:bodyPr wrap="square" lIns="0" tIns="0" rIns="0" bIns="0" rtlCol="0">
            <a:spAutoFit/>
          </a:bodyPr>
          <a:lstStyle/>
          <a:p>
            <a:pPr marL="0" indent="0" algn="ctr">
              <a:spcBef>
                <a:spcPct val="0"/>
              </a:spcBef>
              <a:buNone/>
            </a:pPr>
            <a:r>
              <a:rPr lang="en-US" sz="2800" b="0" kern="1200" dirty="0">
                <a:solidFill>
                  <a:schemeClr val="accent6"/>
                </a:solidFill>
                <a:ea typeface="ＭＳ Ｐゴシック"/>
              </a:rPr>
              <a:t>IMAGE AREA</a:t>
            </a:r>
            <a:br>
              <a:rPr lang="en-US" sz="2800" b="0" kern="1200" dirty="0">
                <a:solidFill>
                  <a:schemeClr val="accent6"/>
                </a:solidFill>
                <a:ea typeface="ＭＳ Ｐゴシック"/>
              </a:rPr>
            </a:br>
            <a:r>
              <a:rPr lang="en-US" sz="2800"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id="{C462858A-FCAA-4E18-A708-842561456E26}"/>
              </a:ext>
            </a:extLst>
          </p:cNvPr>
          <p:cNvSpPr>
            <a:spLocks noChangeAspect="1" noChangeArrowheads="1"/>
          </p:cNvSpPr>
          <p:nvPr/>
        </p:nvSpPr>
        <p:spPr bwMode="auto">
          <a:xfrm flipH="1">
            <a:off x="3850802" y="5212080"/>
            <a:ext cx="284230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38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id="{1A031F72-9475-4396-AAE5-D1103FE9DDB3}"/>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3944708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lIns="76179" tIns="38089" rIns="76179" bIns="38089"/>
          <a:lstStyle>
            <a:lvl1pPr>
              <a:defRPr>
                <a:solidFill>
                  <a:schemeClr val="bg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800" dirty="0">
                <a:solidFill>
                  <a:schemeClr val="accent6"/>
                </a:solidFill>
                <a:ea typeface="ＭＳ Ｐゴシック"/>
              </a:rPr>
              <a:t>IMAGE AREA</a:t>
            </a:r>
            <a:br>
              <a:rPr lang="en-US" sz="2800" dirty="0">
                <a:solidFill>
                  <a:schemeClr val="accent6"/>
                </a:solidFill>
                <a:ea typeface="ＭＳ Ｐゴシック"/>
              </a:rPr>
            </a:br>
            <a:r>
              <a:rPr lang="en-US" sz="2800" dirty="0">
                <a:solidFill>
                  <a:schemeClr val="accent6"/>
                </a:solidFill>
                <a:ea typeface="ＭＳ Ｐゴシック"/>
              </a:rPr>
              <a:t>7.5” h x 7.4”w</a:t>
            </a:r>
            <a:br>
              <a:rPr lang="en-US" sz="2800" dirty="0">
                <a:solidFill>
                  <a:schemeClr val="accent6"/>
                </a:solidFill>
                <a:ea typeface="ＭＳ Ｐゴシック"/>
              </a:rPr>
            </a:br>
            <a:r>
              <a:rPr lang="en-US" sz="2400" dirty="0">
                <a:solidFill>
                  <a:srgbClr val="FF0000"/>
                </a:solidFill>
                <a:ea typeface="ＭＳ Ｐゴシック"/>
              </a:rPr>
              <a:t>Apply Overlay 1 after adding picture</a:t>
            </a:r>
            <a:endParaRPr lang="en-US" sz="2800"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pic>
        <p:nvPicPr>
          <p:cNvPr id="11" name="Picture 10" descr="zebra-logo-tagline-horizontal-color-reversed-cmyk.png">
            <a:extLst>
              <a:ext uri="{FF2B5EF4-FFF2-40B4-BE49-F238E27FC236}">
                <a16:creationId xmlns:a16="http://schemas.microsoft.com/office/drawing/2014/main" id="{19F1035E-1FD6-4CFB-B612-BB763497F5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267" y="564410"/>
            <a:ext cx="2378656" cy="512064"/>
          </a:xfrm>
          <a:prstGeom prst="rect">
            <a:avLst/>
          </a:prstGeom>
        </p:spPr>
      </p:pic>
    </p:spTree>
    <p:extLst>
      <p:ext uri="{BB962C8B-B14F-4D97-AF65-F5344CB8AC3E}">
        <p14:creationId xmlns:p14="http://schemas.microsoft.com/office/powerpoint/2010/main" val="32836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4" y="517550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userDrawn="1"/>
        </p:nvSpPr>
        <p:spPr>
          <a:xfrm>
            <a:off x="10924468" y="6314299"/>
            <a:ext cx="1054464"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5600" y="563226"/>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userDrawn="1"/>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userDrawn="1"/>
        </p:nvSpPr>
        <p:spPr>
          <a:xfrm>
            <a:off x="9307556" y="0"/>
            <a:ext cx="288126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userDrawn="1"/>
        </p:nvSpPr>
        <p:spPr bwMode="auto">
          <a:xfrm>
            <a:off x="9295682" y="5189519"/>
            <a:ext cx="288126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userDrawn="1"/>
        </p:nvSpPr>
        <p:spPr bwMode="auto">
          <a:xfrm flipV="1">
            <a:off x="9307555" y="1477259"/>
            <a:ext cx="288126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userDrawn="1"/>
        </p:nvSpPr>
        <p:spPr>
          <a:xfrm>
            <a:off x="9307555" y="2"/>
            <a:ext cx="288126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268198472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FD817B-144E-4496-8C23-977C7BE2599C}"/>
              </a:ext>
            </a:extLst>
          </p:cNvPr>
          <p:cNvSpPr>
            <a:spLocks noGrp="1"/>
          </p:cNvSpPr>
          <p:nvPr>
            <p:ph type="pic" sz="quarter" idx="11"/>
          </p:nvPr>
        </p:nvSpPr>
        <p:spPr>
          <a:xfrm>
            <a:off x="5439088" y="-11046"/>
            <a:ext cx="6766560" cy="6858000"/>
          </a:xfrm>
          <a:prstGeom prst="rect">
            <a:avLst/>
          </a:prstGeom>
        </p:spPr>
        <p:txBody>
          <a:bodyPr lIns="76179" tIns="38089" rIns="76179" bIns="38089"/>
          <a:lstStyle/>
          <a:p>
            <a:r>
              <a:rPr lang="en-US"/>
              <a:t>Click icon to add picture</a:t>
            </a:r>
            <a:endParaRPr lang="en-US" dirty="0"/>
          </a:p>
        </p:txBody>
      </p:sp>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5" y="1517904"/>
            <a:ext cx="4068827" cy="868680"/>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51" y="2894013"/>
            <a:ext cx="4068764" cy="989012"/>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id="{584F1B0C-DEB0-476A-96C8-9E9AABC64221}"/>
              </a:ext>
            </a:extLst>
          </p:cNvPr>
          <p:cNvSpPr txBox="1"/>
          <p:nvPr/>
        </p:nvSpPr>
        <p:spPr>
          <a:xfrm>
            <a:off x="5425440" y="1706021"/>
            <a:ext cx="6766560" cy="1231106"/>
          </a:xfrm>
          <a:prstGeom prst="rect">
            <a:avLst/>
          </a:prstGeom>
        </p:spPr>
        <p:txBody>
          <a:bodyPr wrap="square" lIns="0" tIns="0" rIns="0" bIns="0" rtlCol="0">
            <a:spAutoFit/>
          </a:bodyPr>
          <a:lstStyle/>
          <a:p>
            <a:pPr algn="ctr" fontAlgn="base">
              <a:spcBef>
                <a:spcPct val="0"/>
              </a:spcBef>
              <a:spcAft>
                <a:spcPct val="0"/>
              </a:spcAft>
            </a:pPr>
            <a:r>
              <a:rPr lang="en-US" sz="2800" dirty="0">
                <a:solidFill>
                  <a:schemeClr val="accent6"/>
                </a:solidFill>
                <a:ea typeface="ＭＳ Ｐゴシック"/>
              </a:rPr>
              <a:t>IMAGE AREA</a:t>
            </a:r>
            <a:br>
              <a:rPr lang="en-US" sz="2800" dirty="0">
                <a:solidFill>
                  <a:schemeClr val="accent6"/>
                </a:solidFill>
                <a:ea typeface="ＭＳ Ｐゴシック"/>
              </a:rPr>
            </a:br>
            <a:r>
              <a:rPr lang="en-US" sz="2800" dirty="0">
                <a:solidFill>
                  <a:schemeClr val="accent6"/>
                </a:solidFill>
                <a:ea typeface="ＭＳ Ｐゴシック"/>
              </a:rPr>
              <a:t>7.5” h x 7.4”w</a:t>
            </a:r>
            <a:br>
              <a:rPr lang="en-US" sz="2800" dirty="0">
                <a:solidFill>
                  <a:schemeClr val="accent6"/>
                </a:solidFill>
                <a:ea typeface="ＭＳ Ｐゴシック"/>
              </a:rPr>
            </a:br>
            <a:r>
              <a:rPr lang="en-US" sz="2400" dirty="0">
                <a:solidFill>
                  <a:srgbClr val="FF0000"/>
                </a:solidFill>
                <a:ea typeface="ＭＳ Ｐゴシック"/>
              </a:rPr>
              <a:t>Apply Overlay 1 after adding picture</a:t>
            </a:r>
            <a:endParaRPr lang="en-US" sz="2800" dirty="0">
              <a:solidFill>
                <a:srgbClr val="FF0000"/>
              </a:solidFill>
              <a:ea typeface="ＭＳ Ｐゴシック"/>
            </a:endParaRPr>
          </a:p>
        </p:txBody>
      </p:sp>
      <p:pic>
        <p:nvPicPr>
          <p:cNvPr id="13" name="Picture 12">
            <a:extLst>
              <a:ext uri="{FF2B5EF4-FFF2-40B4-BE49-F238E27FC236}">
                <a16:creationId xmlns:a16="http://schemas.microsoft.com/office/drawing/2014/main" id="{A184811B-1EE5-4176-A599-720E3587332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1941053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150608" cy="868680"/>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97480"/>
            <a:ext cx="7150608" cy="932688"/>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505" y="517550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id="{C5F08EA5-4D48-4D48-8228-9A10C78FD243}"/>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8"/>
            <a:ext cx="1603680" cy="515889"/>
          </a:xfrm>
          <a:prstGeom prst="rect">
            <a:avLst/>
          </a:prstGeom>
          <a:noFill/>
        </p:spPr>
      </p:pic>
      <p:sp>
        <p:nvSpPr>
          <p:cNvPr id="8" name="Slide Number Placeholder 1">
            <a:extLst>
              <a:ext uri="{FF2B5EF4-FFF2-40B4-BE49-F238E27FC236}">
                <a16:creationId xmlns:a16="http://schemas.microsoft.com/office/drawing/2014/main" id="{97AD1C1C-A3A9-4D31-8E6C-2418DF14BD78}"/>
              </a:ext>
            </a:extLst>
          </p:cNvPr>
          <p:cNvSpPr txBox="1">
            <a:spLocks/>
          </p:cNvSpPr>
          <p:nvPr/>
        </p:nvSpPr>
        <p:spPr>
          <a:xfrm>
            <a:off x="10924469" y="6314300"/>
            <a:ext cx="1054465"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3870"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3870"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id="{5A14779F-B41E-4191-B887-C19504DE9408}"/>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05600" y="563228"/>
            <a:ext cx="1603680" cy="515889"/>
          </a:xfrm>
          <a:prstGeom prst="rect">
            <a:avLst/>
          </a:prstGeom>
          <a:noFill/>
        </p:spPr>
      </p:pic>
      <p:sp>
        <p:nvSpPr>
          <p:cNvPr id="11" name="AutoShape 4">
            <a:extLst>
              <a:ext uri="{FF2B5EF4-FFF2-40B4-BE49-F238E27FC236}">
                <a16:creationId xmlns:a16="http://schemas.microsoft.com/office/drawing/2014/main" id="{AAAFA79D-0CD4-4ED4-841D-71409F0CB991}"/>
              </a:ext>
            </a:extLst>
          </p:cNvPr>
          <p:cNvSpPr>
            <a:spLocks noChangeAspect="1" noChangeArrowheads="1"/>
          </p:cNvSpPr>
          <p:nvPr/>
        </p:nvSpPr>
        <p:spPr bwMode="auto">
          <a:xfrm flipH="1">
            <a:off x="5069378" y="4403761"/>
            <a:ext cx="4238177"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7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id="{FBFC1639-CF78-4C0D-BF70-E0AD93858952}"/>
              </a:ext>
            </a:extLst>
          </p:cNvPr>
          <p:cNvSpPr/>
          <p:nvPr/>
        </p:nvSpPr>
        <p:spPr>
          <a:xfrm>
            <a:off x="9307558" y="0"/>
            <a:ext cx="2881269" cy="6858000"/>
          </a:xfrm>
          <a:prstGeom prst="rect">
            <a:avLst/>
          </a:prstGeom>
          <a:solidFill>
            <a:srgbClr val="FFFFFF"/>
          </a:solidFill>
          <a:ln w="9525" cap="flat" cmpd="sng" algn="ctr">
            <a:noFill/>
            <a:prstDash val="solid"/>
          </a:ln>
          <a:effectLst/>
        </p:spPr>
        <p:txBody>
          <a:bodyPr lIns="121833" tIns="0" rIns="121833" bIns="0" rtlCol="0" anchor="ctr"/>
          <a:lstStyle/>
          <a:p>
            <a:pPr marL="0" marR="0" lvl="0" indent="0" algn="ctr" defTabSz="913870" eaLnBrk="1" fontAlgn="base" latinLnBrk="0" hangingPunct="1">
              <a:lnSpc>
                <a:spcPct val="8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id="{1C9D0D1B-1556-45DE-8E62-58DF6823BCE5}"/>
              </a:ext>
            </a:extLst>
          </p:cNvPr>
          <p:cNvSpPr>
            <a:spLocks noChangeAspect="1" noChangeArrowheads="1"/>
          </p:cNvSpPr>
          <p:nvPr/>
        </p:nvSpPr>
        <p:spPr bwMode="auto">
          <a:xfrm>
            <a:off x="9295683" y="5189519"/>
            <a:ext cx="2881266" cy="1668482"/>
          </a:xfrm>
          <a:prstGeom prst="rtTriangle">
            <a:avLst/>
          </a:prstGeom>
          <a:solidFill>
            <a:srgbClr val="666666"/>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6" name="AutoShape 4">
            <a:extLst>
              <a:ext uri="{FF2B5EF4-FFF2-40B4-BE49-F238E27FC236}">
                <a16:creationId xmlns:a16="http://schemas.microsoft.com/office/drawing/2014/main" id="{A9089262-F6A2-4435-9664-EDC788B685C4}"/>
              </a:ext>
            </a:extLst>
          </p:cNvPr>
          <p:cNvSpPr>
            <a:spLocks noChangeAspect="1" noChangeArrowheads="1"/>
          </p:cNvSpPr>
          <p:nvPr/>
        </p:nvSpPr>
        <p:spPr bwMode="auto">
          <a:xfrm flipV="1">
            <a:off x="9307557" y="1477260"/>
            <a:ext cx="2881269" cy="1668483"/>
          </a:xfrm>
          <a:prstGeom prst="rtTriangle">
            <a:avLst/>
          </a:prstGeom>
          <a:solidFill>
            <a:srgbClr val="CCCCCC"/>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sp>
        <p:nvSpPr>
          <p:cNvPr id="17" name="Rectangle 16">
            <a:extLst>
              <a:ext uri="{FF2B5EF4-FFF2-40B4-BE49-F238E27FC236}">
                <a16:creationId xmlns:a16="http://schemas.microsoft.com/office/drawing/2014/main" id="{72C51C97-1B13-4560-8381-70F9ADDDF195}"/>
              </a:ext>
            </a:extLst>
          </p:cNvPr>
          <p:cNvSpPr/>
          <p:nvPr/>
        </p:nvSpPr>
        <p:spPr>
          <a:xfrm>
            <a:off x="9307557" y="4"/>
            <a:ext cx="2881269" cy="1476651"/>
          </a:xfrm>
          <a:prstGeom prst="rect">
            <a:avLst/>
          </a:prstGeom>
          <a:solidFill>
            <a:srgbClr val="CCCCCC"/>
          </a:solidFill>
          <a:ln w="9525" cap="flat" cmpd="sng" algn="ctr">
            <a:noFill/>
            <a:prstDash val="solid"/>
          </a:ln>
          <a:effectLst/>
        </p:spPr>
        <p:txBody>
          <a:bodyPr lIns="121833" tIns="0" rIns="121833" bIns="0" rtlCol="0" anchor="ctr"/>
          <a:lstStyle/>
          <a:p>
            <a:pPr marL="0" marR="0" lvl="0" indent="0" algn="ctr" defTabSz="913870" eaLnBrk="1" fontAlgn="base" latinLnBrk="0" hangingPunct="1">
              <a:lnSpc>
                <a:spcPct val="8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4110213240"/>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p:nvSpPr>
        <p:spPr bwMode="auto">
          <a:xfrm>
            <a:off x="1"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46" tIns="36546" rIns="36546" bIns="36546" numCol="1" anchor="t" anchorCtr="0" compatLnSpc="1">
            <a:prstTxWarp prst="textNoShape">
              <a:avLst/>
            </a:prstTxWarp>
          </a:bodyPr>
          <a:lstStyle/>
          <a:p>
            <a:pPr marL="0" marR="0" lvl="0" indent="0" defTabSz="91387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6113" y="1617662"/>
            <a:ext cx="7732714"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1" y="1517905"/>
            <a:ext cx="8549640" cy="832104"/>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5" cy="612648"/>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50" y="3666745"/>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267169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5"/>
            <a:ext cx="7735825" cy="832104"/>
          </a:xfrm>
          <a:prstGeom prst="rect">
            <a:avLst/>
          </a:prstGeom>
        </p:spPr>
        <p:txBody>
          <a:bodyPr lIns="76179" tIns="38089" rIns="76179" bIns="38089"/>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5"/>
            <a:ext cx="7735825" cy="1225296"/>
          </a:xfrm>
          <a:prstGeom prst="rect">
            <a:avLst/>
          </a:prstGeom>
        </p:spPr>
        <p:txBody>
          <a:bodyPr lIns="76179" tIns="38089" rIns="76179" bIns="38089"/>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50" y="5568696"/>
            <a:ext cx="2962656" cy="512064"/>
          </a:xfrm>
          <a:prstGeom prst="rect">
            <a:avLst/>
          </a:prstGeom>
        </p:spPr>
        <p:txBody>
          <a:bodyPr lIns="76179" tIns="38089" rIns="76179" bIns="38089"/>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p:nvSpPr>
        <p:spPr>
          <a:xfrm flipH="1" flipV="1">
            <a:off x="10284053" y="437170"/>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33" tIns="0" rIns="121833" bIns="0" rtlCol="0" anchor="ctr"/>
          <a:lstStyle/>
          <a:p>
            <a:pPr marL="0" marR="0" lvl="0" indent="0" algn="ctr" defTabSz="913870" eaLnBrk="1" fontAlgn="base" latinLnBrk="0" hangingPunct="1">
              <a:lnSpc>
                <a:spcPct val="8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p:nvSpPr>
        <p:spPr bwMode="auto">
          <a:xfrm flipH="1">
            <a:off x="5554716" y="4114800"/>
            <a:ext cx="4737176" cy="2743200"/>
          </a:xfrm>
          <a:prstGeom prst="rtTriangle">
            <a:avLst/>
          </a:prstGeom>
          <a:solidFill>
            <a:srgbClr val="CCCCCD"/>
          </a:solidFill>
          <a:ln>
            <a:noFill/>
          </a:ln>
          <a:effectLst/>
        </p:spPr>
        <p:txBody>
          <a:bodyPr vert="horz" wrap="square" lIns="36546" tIns="36546" rIns="36546" bIns="3654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91894" y="5303389"/>
            <a:ext cx="1896933" cy="1554615"/>
          </a:xfrm>
          <a:prstGeom prst="rect">
            <a:avLst/>
          </a:prstGeom>
        </p:spPr>
      </p:pic>
    </p:spTree>
    <p:extLst>
      <p:ext uri="{BB962C8B-B14F-4D97-AF65-F5344CB8AC3E}">
        <p14:creationId xmlns:p14="http://schemas.microsoft.com/office/powerpoint/2010/main" val="307596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1" y="457200"/>
            <a:ext cx="11228831" cy="365760"/>
          </a:xfrm>
          <a:prstGeom prst="rect">
            <a:avLst/>
          </a:prstGeom>
        </p:spPr>
        <p:txBody>
          <a:bodyPr lIns="76179" tIns="38089" rIns="76179" bIns="38089"/>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1" y="932688"/>
            <a:ext cx="11228831" cy="365760"/>
          </a:xfrm>
          <a:prstGeom prst="rect">
            <a:avLst/>
          </a:prstGeom>
        </p:spPr>
        <p:txBody>
          <a:bodyPr lIns="76179" tIns="38089" rIns="76179" bIns="38089"/>
          <a:lstStyle>
            <a:lvl1pPr marL="0" indent="0">
              <a:buNone/>
              <a:defRPr sz="2400">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p:nvSpPr>
        <p:spPr bwMode="auto">
          <a:xfrm flipH="1">
            <a:off x="6094412" y="6340479"/>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387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9" y="1691640"/>
            <a:ext cx="11277489" cy="4050792"/>
          </a:xfrm>
          <a:prstGeom prst="rect">
            <a:avLst/>
          </a:prstGeom>
        </p:spPr>
        <p:txBody>
          <a:bodyPr lIns="76179" tIns="38089" rIns="76179" bIns="38089"/>
          <a:lstStyle>
            <a:lvl1pPr>
              <a:buClr>
                <a:schemeClr val="accent1"/>
              </a:buClr>
              <a:defRPr/>
            </a:lvl1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lIns="91414" tIns="45707" rIns="91414" bIns="45707"/>
          <a:lstStyle/>
          <a:p>
            <a:endParaRPr lang="en-US"/>
          </a:p>
        </p:txBody>
      </p:sp>
    </p:spTree>
    <p:extLst>
      <p:ext uri="{BB962C8B-B14F-4D97-AF65-F5344CB8AC3E}">
        <p14:creationId xmlns:p14="http://schemas.microsoft.com/office/powerpoint/2010/main" val="574472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lIns="76179" tIns="38089" rIns="76179" bIns="38089"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a:prstGeom prst="rect">
            <a:avLst/>
          </a:prstGeom>
        </p:spPr>
        <p:txBody>
          <a:bodyPr lIns="76179" tIns="38089" rIns="76179" bIns="38089"/>
          <a:lstStyle>
            <a:lvl1pPr marL="0" indent="0" algn="ctr">
              <a:buNone/>
              <a:defRPr sz="2400"/>
            </a:lvl1pPr>
            <a:lvl2pPr marL="457072" indent="0" algn="ctr">
              <a:buNone/>
              <a:defRPr sz="2000"/>
            </a:lvl2pPr>
            <a:lvl3pPr marL="914144" indent="0" algn="ctr">
              <a:buNone/>
              <a:defRPr sz="1800"/>
            </a:lvl3pPr>
            <a:lvl4pPr marL="1371216" indent="0" algn="ctr">
              <a:buNone/>
              <a:defRPr sz="1600"/>
            </a:lvl4pPr>
            <a:lvl5pPr marL="1828288" indent="0" algn="ctr">
              <a:buNone/>
              <a:defRPr sz="1600"/>
            </a:lvl5pPr>
            <a:lvl6pPr marL="2285360" indent="0" algn="ctr">
              <a:buNone/>
              <a:defRPr sz="1600"/>
            </a:lvl6pPr>
            <a:lvl7pPr marL="2742432" indent="0" algn="ctr">
              <a:buNone/>
              <a:defRPr sz="1600"/>
            </a:lvl7pPr>
            <a:lvl8pPr marL="3199504" indent="0" algn="ctr">
              <a:buNone/>
              <a:defRPr sz="1600"/>
            </a:lvl8pPr>
            <a:lvl9pPr marL="3656576"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lIns="91414" tIns="45707" rIns="91414" bIns="45707"/>
          <a:lstStyle/>
          <a:p>
            <a:fld id="{31C31572-11E2-C642-899D-260A72B31B0E}" type="datetimeFigureOut">
              <a:rPr lang="en-US" smtClean="0"/>
              <a:pPr/>
              <a:t>3/26/2021</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14" tIns="45707" rIns="91414" bIns="45707"/>
          <a:lstStyle/>
          <a:p>
            <a:fld id="{8CFEA4EA-570C-9744-AC49-9A68AD601314}" type="slidenum">
              <a:rPr lang="en-US" smtClean="0"/>
              <a:pPr/>
              <a:t>‹#›</a:t>
            </a:fld>
            <a:endParaRPr lang="en-US"/>
          </a:p>
        </p:txBody>
      </p:sp>
    </p:spTree>
    <p:extLst>
      <p:ext uri="{BB962C8B-B14F-4D97-AF65-F5344CB8AC3E}">
        <p14:creationId xmlns:p14="http://schemas.microsoft.com/office/powerpoint/2010/main" val="839242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3504" y="1517904"/>
            <a:ext cx="10983071" cy="868680"/>
          </a:xfrm>
          <a:prstGeom prst="rect">
            <a:avLst/>
          </a:prstGeom>
        </p:spPr>
        <p:txBody>
          <a:bodyPr lIns="76179" tIns="38089" rIns="76179" bIns="38089"/>
          <a:lstStyle/>
          <a:p>
            <a:r>
              <a:rPr lang="en-US"/>
              <a:t>Click to edit Master title style</a:t>
            </a:r>
          </a:p>
        </p:txBody>
      </p:sp>
      <p:sp>
        <p:nvSpPr>
          <p:cNvPr id="3" name="Content Placeholder 2"/>
          <p:cNvSpPr>
            <a:spLocks noGrp="1"/>
          </p:cNvSpPr>
          <p:nvPr>
            <p:ph idx="1"/>
          </p:nvPr>
        </p:nvSpPr>
        <p:spPr>
          <a:xfrm>
            <a:off x="603507" y="2542786"/>
            <a:ext cx="10983071" cy="1578281"/>
          </a:xfrm>
          <a:prstGeom prst="rect">
            <a:avLst/>
          </a:prstGeom>
        </p:spPr>
        <p:txBody>
          <a:bodyPr lIns="76179" tIns="38089" rIns="76179" bIns="380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lIns="91414" tIns="45707" rIns="91414" bIns="45707"/>
          <a:lstStyle/>
          <a:p>
            <a:fld id="{31C31572-11E2-C642-899D-260A72B31B0E}" type="datetimeFigureOut">
              <a:rPr lang="en-US" smtClean="0"/>
              <a:pPr/>
              <a:t>3/26/2021</a:t>
            </a:fld>
            <a:endParaRPr lang="en-US"/>
          </a:p>
        </p:txBody>
      </p:sp>
      <p:sp>
        <p:nvSpPr>
          <p:cNvPr id="5" name="Footer Placeholder 4"/>
          <p:cNvSpPr>
            <a:spLocks noGrp="1"/>
          </p:cNvSpPr>
          <p:nvPr>
            <p:ph type="ftr" sz="quarter" idx="11"/>
          </p:nvPr>
        </p:nvSpPr>
        <p:spPr>
          <a:xfrm>
            <a:off x="4038601" y="6356352"/>
            <a:ext cx="4114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414" tIns="45707" rIns="91414" bIns="45707"/>
          <a:lstStyle/>
          <a:p>
            <a:fld id="{8CFEA4EA-570C-9744-AC49-9A68AD601314}" type="slidenum">
              <a:rPr lang="en-US" smtClean="0"/>
              <a:pPr/>
              <a:t>‹#›</a:t>
            </a:fld>
            <a:endParaRPr lang="en-US"/>
          </a:p>
        </p:txBody>
      </p:sp>
    </p:spTree>
    <p:extLst>
      <p:ext uri="{BB962C8B-B14F-4D97-AF65-F5344CB8AC3E}">
        <p14:creationId xmlns:p14="http://schemas.microsoft.com/office/powerpoint/2010/main" val="1546549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414" tIns="45707" rIns="91414" bIns="45707"/>
          <a:lstStyle/>
          <a:p>
            <a:fld id="{31C31572-11E2-C642-899D-260A72B31B0E}" type="datetimeFigureOut">
              <a:rPr lang="en-US" smtClean="0"/>
              <a:pPr/>
              <a:t>3/26/2021</a:t>
            </a:fld>
            <a:endParaRPr lang="en-US"/>
          </a:p>
        </p:txBody>
      </p:sp>
      <p:sp>
        <p:nvSpPr>
          <p:cNvPr id="3" name="Footer Placeholder 2"/>
          <p:cNvSpPr>
            <a:spLocks noGrp="1"/>
          </p:cNvSpPr>
          <p:nvPr>
            <p:ph type="ftr" sz="quarter" idx="11"/>
          </p:nvPr>
        </p:nvSpPr>
        <p:spPr>
          <a:xfrm>
            <a:off x="4038601" y="6356352"/>
            <a:ext cx="4114800" cy="365125"/>
          </a:xfrm>
          <a:prstGeom prst="rect">
            <a:avLst/>
          </a:prstGeom>
        </p:spPr>
        <p:txBody>
          <a:bodyPr lIns="91414" tIns="45707" rIns="91414" bIns="45707"/>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414" tIns="45707" rIns="91414" bIns="45707"/>
          <a:lstStyle/>
          <a:p>
            <a:fld id="{8CFEA4EA-570C-9744-AC49-9A68AD601314}" type="slidenum">
              <a:rPr lang="en-US" smtClean="0"/>
              <a:pPr/>
              <a:t>‹#›</a:t>
            </a:fld>
            <a:endParaRPr lang="en-US"/>
          </a:p>
        </p:txBody>
      </p:sp>
    </p:spTree>
    <p:extLst>
      <p:ext uri="{BB962C8B-B14F-4D97-AF65-F5344CB8AC3E}">
        <p14:creationId xmlns:p14="http://schemas.microsoft.com/office/powerpoint/2010/main" val="592173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021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Thank You">
    <p:spTree>
      <p:nvGrpSpPr>
        <p:cNvPr id="1" name=""/>
        <p:cNvGrpSpPr/>
        <p:nvPr/>
      </p:nvGrpSpPr>
      <p:grpSpPr>
        <a:xfrm>
          <a:off x="0" y="0"/>
          <a:ext cx="0" cy="0"/>
          <a:chOff x="0" y="0"/>
          <a:chExt cx="0" cy="0"/>
        </a:xfrm>
      </p:grpSpPr>
      <p:grpSp>
        <p:nvGrpSpPr>
          <p:cNvPr id="2" name="Group 13"/>
          <p:cNvGrpSpPr>
            <a:grpSpLocks noChangeAspect="1"/>
          </p:cNvGrpSpPr>
          <p:nvPr/>
        </p:nvGrpSpPr>
        <p:grpSpPr>
          <a:xfrm>
            <a:off x="3102557" y="301046"/>
            <a:ext cx="5963221" cy="6343781"/>
            <a:chOff x="609600" y="1030719"/>
            <a:chExt cx="2269331" cy="2529481"/>
          </a:xfrm>
          <a:solidFill>
            <a:srgbClr val="EDEDEE"/>
          </a:solidFill>
        </p:grpSpPr>
        <p:sp>
          <p:nvSpPr>
            <p:cNvPr id="27" name="Freeform 26"/>
            <p:cNvSpPr>
              <a:spLocks/>
            </p:cNvSpPr>
            <p:nvPr/>
          </p:nvSpPr>
          <p:spPr bwMode="auto">
            <a:xfrm>
              <a:off x="2113149" y="2152710"/>
              <a:ext cx="180106" cy="504295"/>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nchor="ctr"/>
            <a:lstStyle/>
            <a:p>
              <a:pPr algn="l" defTabSz="913945" rtl="0">
                <a:defRPr/>
              </a:pPr>
              <a:endParaRPr lang="en-US" sz="2400" dirty="0">
                <a:solidFill>
                  <a:prstClr val="black"/>
                </a:solidFill>
              </a:endParaRPr>
            </a:p>
          </p:txBody>
        </p:sp>
        <p:sp>
          <p:nvSpPr>
            <p:cNvPr id="35" name="Freeform 34"/>
            <p:cNvSpPr>
              <a:spLocks/>
            </p:cNvSpPr>
            <p:nvPr/>
          </p:nvSpPr>
          <p:spPr bwMode="auto">
            <a:xfrm>
              <a:off x="937792" y="1030719"/>
              <a:ext cx="1075297" cy="2025185"/>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nchor="ctr"/>
            <a:lstStyle/>
            <a:p>
              <a:pPr algn="l" defTabSz="913945" rtl="0">
                <a:defRPr/>
              </a:pPr>
              <a:endParaRPr lang="en-US" sz="2400" dirty="0">
                <a:solidFill>
                  <a:prstClr val="black"/>
                </a:solidFill>
              </a:endParaRPr>
            </a:p>
          </p:txBody>
        </p:sp>
        <p:sp>
          <p:nvSpPr>
            <p:cNvPr id="48" name="Freeform 47"/>
            <p:cNvSpPr>
              <a:spLocks/>
            </p:cNvSpPr>
            <p:nvPr/>
          </p:nvSpPr>
          <p:spPr bwMode="auto">
            <a:xfrm>
              <a:off x="1756939" y="1796500"/>
              <a:ext cx="177438" cy="860505"/>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nchor="ctr"/>
            <a:lstStyle/>
            <a:p>
              <a:pPr algn="l" defTabSz="913945" rtl="0">
                <a:defRPr/>
              </a:pPr>
              <a:endParaRPr lang="en-US" sz="2400" dirty="0">
                <a:solidFill>
                  <a:prstClr val="black"/>
                </a:solidFill>
              </a:endParaRPr>
            </a:p>
          </p:txBody>
        </p:sp>
        <p:sp>
          <p:nvSpPr>
            <p:cNvPr id="49" name="Freeform 48"/>
            <p:cNvSpPr>
              <a:spLocks/>
            </p:cNvSpPr>
            <p:nvPr/>
          </p:nvSpPr>
          <p:spPr bwMode="auto">
            <a:xfrm>
              <a:off x="1934377" y="1972604"/>
              <a:ext cx="434922" cy="180106"/>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nchor="ctr"/>
            <a:lstStyle/>
            <a:p>
              <a:pPr algn="l" defTabSz="913945" rtl="0">
                <a:defRPr/>
              </a:pPr>
              <a:endParaRPr lang="en-US" sz="2400" dirty="0">
                <a:solidFill>
                  <a:prstClr val="black"/>
                </a:solidFill>
              </a:endParaRPr>
            </a:p>
          </p:txBody>
        </p:sp>
        <p:sp>
          <p:nvSpPr>
            <p:cNvPr id="50" name="Freeform 49"/>
            <p:cNvSpPr>
              <a:spLocks/>
            </p:cNvSpPr>
            <p:nvPr/>
          </p:nvSpPr>
          <p:spPr bwMode="auto">
            <a:xfrm>
              <a:off x="609600" y="1354908"/>
              <a:ext cx="612359" cy="1178024"/>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nchor="ctr"/>
            <a:lstStyle/>
            <a:p>
              <a:pPr algn="l" defTabSz="913945" rtl="0">
                <a:defRPr/>
              </a:pPr>
              <a:endParaRPr lang="en-US" sz="2400" dirty="0">
                <a:solidFill>
                  <a:prstClr val="black"/>
                </a:solidFill>
              </a:endParaRPr>
            </a:p>
          </p:txBody>
        </p:sp>
        <p:sp>
          <p:nvSpPr>
            <p:cNvPr id="51" name="Freeform 50"/>
            <p:cNvSpPr>
              <a:spLocks/>
            </p:cNvSpPr>
            <p:nvPr/>
          </p:nvSpPr>
          <p:spPr bwMode="auto">
            <a:xfrm>
              <a:off x="613603" y="2164716"/>
              <a:ext cx="1143337" cy="1395484"/>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nchor="ctr"/>
            <a:lstStyle/>
            <a:p>
              <a:pPr algn="l" defTabSz="913945" rtl="0">
                <a:defRPr/>
              </a:pPr>
              <a:endParaRPr lang="en-US" sz="2400" dirty="0">
                <a:solidFill>
                  <a:prstClr val="black"/>
                </a:solidFill>
              </a:endParaRPr>
            </a:p>
          </p:txBody>
        </p:sp>
        <p:sp>
          <p:nvSpPr>
            <p:cNvPr id="52" name="Freeform 51"/>
            <p:cNvSpPr>
              <a:spLocks/>
            </p:cNvSpPr>
            <p:nvPr/>
          </p:nvSpPr>
          <p:spPr bwMode="auto">
            <a:xfrm>
              <a:off x="2293254" y="2432874"/>
              <a:ext cx="585677" cy="516303"/>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nchor="ctr"/>
            <a:lstStyle/>
            <a:p>
              <a:pPr algn="l" defTabSz="913945" rtl="0">
                <a:defRPr/>
              </a:pPr>
              <a:endParaRPr lang="en-US" sz="2400" dirty="0">
                <a:solidFill>
                  <a:prstClr val="black"/>
                </a:solidFill>
              </a:endParaRPr>
            </a:p>
          </p:txBody>
        </p:sp>
      </p:grpSp>
      <p:grpSp>
        <p:nvGrpSpPr>
          <p:cNvPr id="3" name="Group 45"/>
          <p:cNvGrpSpPr/>
          <p:nvPr/>
        </p:nvGrpSpPr>
        <p:grpSpPr>
          <a:xfrm>
            <a:off x="852886" y="2627281"/>
            <a:ext cx="1007833" cy="1603281"/>
            <a:chOff x="612777" y="835024"/>
            <a:chExt cx="2700340" cy="4319589"/>
          </a:xfrm>
          <a:solidFill>
            <a:schemeClr val="tx1"/>
          </a:solidFill>
        </p:grpSpPr>
        <p:sp>
          <p:nvSpPr>
            <p:cNvPr id="36" name="Freeform 35"/>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2" name="Freeform 41"/>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3" name="Freeform 42"/>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4" name="Freeform 43"/>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5" name="Freeform 44"/>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6" name="Freeform 45"/>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7" name="Freeform 46"/>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26" name="Rectangle 25"/>
          <p:cNvSpPr/>
          <p:nvPr/>
        </p:nvSpPr>
        <p:spPr>
          <a:xfrm>
            <a:off x="2368153" y="6215984"/>
            <a:ext cx="8112582" cy="461608"/>
          </a:xfrm>
          <a:prstGeom prst="rect">
            <a:avLst/>
          </a:prstGeom>
        </p:spPr>
        <p:txBody>
          <a:bodyPr wrap="square" lIns="121865" tIns="60932" rIns="121865" bIns="60932">
            <a:spAutoFit/>
          </a:bodyPr>
          <a:lstStyle/>
          <a:p>
            <a:r>
              <a:rPr lang="en-US" sz="1100" dirty="0">
                <a:latin typeface="+mn-lt"/>
              </a:rPr>
              <a:t>©2018 ZIH Corp and/or its affiliates. All rights reserved. ZEBRA and the stylized Zebra head are trademarks of ZIH Corp, registered in many jurisdictions worldwide. All other trademarks are the property of their respective owners.</a:t>
            </a:r>
            <a:endParaRPr lang="en-US" sz="1800" dirty="0">
              <a:latin typeface="+mn-lt"/>
            </a:endParaRPr>
          </a:p>
        </p:txBody>
      </p:sp>
      <p:sp>
        <p:nvSpPr>
          <p:cNvPr id="18" name="Rectangle 17"/>
          <p:cNvSpPr/>
          <p:nvPr/>
        </p:nvSpPr>
        <p:spPr>
          <a:xfrm>
            <a:off x="2497669" y="2754975"/>
            <a:ext cx="3647933" cy="553999"/>
          </a:xfrm>
          <a:prstGeom prst="rect">
            <a:avLst/>
          </a:prstGeom>
        </p:spPr>
        <p:txBody>
          <a:bodyPr wrap="none" lIns="0" tIns="60932" rIns="121865" bIns="60932">
            <a:noAutofit/>
          </a:bodyPr>
          <a:lstStyle/>
          <a:p>
            <a:pPr>
              <a:spcAft>
                <a:spcPts val="0"/>
              </a:spcAft>
            </a:pPr>
            <a:r>
              <a:rPr lang="en-US" sz="4800" b="1" dirty="0"/>
              <a:t>THANK YOU</a:t>
            </a:r>
          </a:p>
        </p:txBody>
      </p:sp>
    </p:spTree>
    <p:extLst>
      <p:ext uri="{BB962C8B-B14F-4D97-AF65-F5344CB8AC3E}">
        <p14:creationId xmlns:p14="http://schemas.microsoft.com/office/powerpoint/2010/main" val="387026609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id="{38485FBB-798F-4D6A-9310-743FFC812F66}"/>
              </a:ext>
            </a:extLst>
          </p:cNvPr>
          <p:cNvSpPr>
            <a:spLocks noChangeAspect="1" noChangeArrowheads="1"/>
          </p:cNvSpPr>
          <p:nvPr userDrawn="1"/>
        </p:nvSpPr>
        <p:spPr bwMode="auto">
          <a:xfrm>
            <a:off x="0" y="4114800"/>
            <a:ext cx="4737176"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id="{1ECD35CA-1C2B-4F9C-9D2F-A513C22F1D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456113" y="1617662"/>
            <a:ext cx="7732713"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8549640"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633472"/>
            <a:ext cx="7735824"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3666744"/>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Tree>
    <p:extLst>
      <p:ext uri="{BB962C8B-B14F-4D97-AF65-F5344CB8AC3E}">
        <p14:creationId xmlns:p14="http://schemas.microsoft.com/office/powerpoint/2010/main" val="767717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3005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864104" y="2844664"/>
            <a:ext cx="6463791" cy="934508"/>
          </a:xfrm>
          <a:prstGeom prst="rect">
            <a:avLst/>
          </a:prstGeom>
        </p:spPr>
        <p:txBody>
          <a:bodyPr lIns="0" tIns="0" rIns="0" bIns="0"/>
          <a:lstStyle>
            <a:lvl1pPr>
              <a:defRPr sz="6000" b="1" i="0">
                <a:solidFill>
                  <a:srgbClr val="FFD200"/>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1"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600" y="6377940"/>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3/26/2021</a:t>
            </a:fld>
            <a:endParaRPr lang="en-US"/>
          </a:p>
        </p:txBody>
      </p:sp>
      <p:sp>
        <p:nvSpPr>
          <p:cNvPr id="7" name="Holder 7"/>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24247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C29FBE-3774-44C4-AB21-0CC9A614B4CF}"/>
              </a:ext>
            </a:extLst>
          </p:cNvPr>
          <p:cNvSpPr/>
          <p:nvPr userDrawn="1"/>
        </p:nvSpPr>
        <p:spPr>
          <a:xfrm>
            <a:off x="10809765" y="-7004"/>
            <a:ext cx="1389951"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35" tIns="0" rIns="121835" bIns="0" rtlCol="0" anchor="ctr"/>
          <a:lstStyle/>
          <a:p>
            <a:pPr marL="0" marR="0" lvl="0" indent="0" algn="ctr" defTabSz="913852" rtl="0" eaLnBrk="1" fontAlgn="base" latinLnBrk="0" hangingPunct="1">
              <a:lnSpc>
                <a:spcPct val="80000"/>
              </a:lnSpc>
              <a:spcBef>
                <a:spcPct val="0"/>
              </a:spcBef>
              <a:spcAft>
                <a:spcPct val="0"/>
              </a:spcAft>
              <a:buClrTx/>
              <a:buSzTx/>
              <a:buFontTx/>
              <a:buNone/>
              <a:tabLst/>
              <a:defRPr/>
            </a:pPr>
            <a:endParaRPr kumimoji="0" lang="en-US" sz="1798"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id="{5CD11E82-6336-4E41-91A8-CEAB5D68DC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808538" y="-7005"/>
            <a:ext cx="1394353" cy="1394687"/>
          </a:xfrm>
          <a:prstGeom prst="rect">
            <a:avLst/>
          </a:prstGeom>
        </p:spPr>
      </p:pic>
      <p:pic>
        <p:nvPicPr>
          <p:cNvPr id="6" name="Picture 5">
            <a:extLst>
              <a:ext uri="{FF2B5EF4-FFF2-40B4-BE49-F238E27FC236}">
                <a16:creationId xmlns:a16="http://schemas.microsoft.com/office/drawing/2014/main" id="{38252121-F1EA-4FA6-A57D-D963C898C4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227241" y="4745736"/>
            <a:ext cx="2180271" cy="704088"/>
          </a:xfrm>
          <a:prstGeom prst="rect">
            <a:avLst/>
          </a:prstGeom>
          <a:noFill/>
        </p:spPr>
      </p:pic>
      <p:sp>
        <p:nvSpPr>
          <p:cNvPr id="7" name="TextBox 6">
            <a:extLst>
              <a:ext uri="{FF2B5EF4-FFF2-40B4-BE49-F238E27FC236}">
                <a16:creationId xmlns:a16="http://schemas.microsoft.com/office/drawing/2014/main" id="{67678032-9684-4FD5-B793-F284D0B4055A}"/>
              </a:ext>
            </a:extLst>
          </p:cNvPr>
          <p:cNvSpPr txBox="1"/>
          <p:nvPr userDrawn="1"/>
        </p:nvSpPr>
        <p:spPr>
          <a:xfrm>
            <a:off x="1227240" y="1239532"/>
            <a:ext cx="5524397" cy="640080"/>
          </a:xfrm>
          <a:prstGeom prst="rect">
            <a:avLst/>
          </a:prstGeom>
          <a:noFill/>
          <a:ln>
            <a:noFill/>
          </a:ln>
        </p:spPr>
        <p:txBody>
          <a:bodyPr wrap="square" lIns="0" tIns="0" rIns="0" bIns="0" rtlCol="0">
            <a:noAutofit/>
          </a:bodyPr>
          <a:lstStyle/>
          <a:p>
            <a:pPr marL="0" marR="0" lvl="0" indent="0" algn="l" defTabSz="913852" rtl="0" eaLnBrk="1" fontAlgn="auto" latinLnBrk="0" hangingPunct="1">
              <a:lnSpc>
                <a:spcPct val="100000"/>
              </a:lnSpc>
              <a:spcBef>
                <a:spcPct val="0"/>
              </a:spcBef>
              <a:spcAft>
                <a:spcPts val="0"/>
              </a:spcAft>
              <a:buClrTx/>
              <a:buSzTx/>
              <a:buFontTx/>
              <a:buNone/>
              <a:tabLst/>
              <a:defRPr/>
            </a:pPr>
            <a:r>
              <a:rPr kumimoji="0" lang="en-US" sz="4998"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id="{C98ADAB1-2FB5-4111-A571-CEBA54292DF6}"/>
              </a:ext>
            </a:extLst>
          </p:cNvPr>
          <p:cNvSpPr/>
          <p:nvPr userDrawn="1"/>
        </p:nvSpPr>
        <p:spPr>
          <a:xfrm>
            <a:off x="1227242" y="6203841"/>
            <a:ext cx="8110469" cy="338527"/>
          </a:xfrm>
          <a:prstGeom prst="rect">
            <a:avLst/>
          </a:prstGeom>
        </p:spPr>
        <p:txBody>
          <a:bodyPr wrap="square" lIns="0" tIns="0" rIns="121835" bIns="60917">
            <a:spAutoFit/>
          </a:bodyPr>
          <a:lstStyle/>
          <a:p>
            <a:pPr marL="0" marR="0" lvl="0" indent="0" algn="l" defTabSz="91385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spTree>
    <p:extLst>
      <p:ext uri="{BB962C8B-B14F-4D97-AF65-F5344CB8AC3E}">
        <p14:creationId xmlns:p14="http://schemas.microsoft.com/office/powerpoint/2010/main" val="253149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_imagery">
    <p:bg>
      <p:bgPr>
        <a:solidFill>
          <a:schemeClr val="bg1"/>
        </a:solidFill>
        <a:effectLst/>
      </p:bgPr>
    </p:bg>
    <p:spTree>
      <p:nvGrpSpPr>
        <p:cNvPr id="1" name=""/>
        <p:cNvGrpSpPr/>
        <p:nvPr/>
      </p:nvGrpSpPr>
      <p:grpSpPr>
        <a:xfrm>
          <a:off x="0" y="0"/>
          <a:ext cx="0" cy="0"/>
          <a:chOff x="0" y="0"/>
          <a:chExt cx="0" cy="0"/>
        </a:xfrm>
      </p:grpSpPr>
      <p:pic>
        <p:nvPicPr>
          <p:cNvPr id="19" name="Picture 3" descr="C:\Users\xbnm38\Downloads\Enterprise_NA_Workabout Pro 4_Warehouse_Inventory Mgmt_Long With Pistol_D3X5542_Lennon (1).jp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0" y="515968"/>
            <a:ext cx="12186755" cy="2772922"/>
          </a:xfrm>
          <a:prstGeom prst="rect">
            <a:avLst/>
          </a:prstGeom>
          <a:noFill/>
          <a:ln w="9525">
            <a:noFill/>
            <a:miter lim="800000"/>
            <a:headEnd/>
            <a:tailEnd/>
          </a:ln>
        </p:spPr>
      </p:pic>
      <p:pic>
        <p:nvPicPr>
          <p:cNvPr id="1026" name="Picture 2"/>
          <p:cNvPicPr>
            <a:picLocks noChangeAspect="1" noChangeArrowheads="1"/>
          </p:cNvPicPr>
          <p:nvPr userDrawn="1"/>
        </p:nvPicPr>
        <p:blipFill>
          <a:blip r:embed="rId3" cstate="hqprint">
            <a:grayscl/>
            <a:extLst>
              <a:ext uri="{28A0092B-C50C-407E-A947-70E740481C1C}">
                <a14:useLocalDpi xmlns:a14="http://schemas.microsoft.com/office/drawing/2010/main"/>
              </a:ext>
            </a:extLst>
          </a:blip>
          <a:srcRect/>
          <a:stretch>
            <a:fillRect/>
          </a:stretch>
        </p:blipFill>
        <p:spPr bwMode="auto">
          <a:xfrm>
            <a:off x="1954925" y="3257587"/>
            <a:ext cx="10237076" cy="3600413"/>
          </a:xfrm>
          <a:prstGeom prst="rect">
            <a:avLst/>
          </a:prstGeom>
          <a:noFill/>
          <a:ln w="9525">
            <a:noFill/>
            <a:miter lim="800000"/>
            <a:headEnd/>
            <a:tailEnd/>
          </a:ln>
        </p:spPr>
      </p:pic>
      <p:sp>
        <p:nvSpPr>
          <p:cNvPr id="22" name="Rectangle 21"/>
          <p:cNvSpPr/>
          <p:nvPr userDrawn="1"/>
        </p:nvSpPr>
        <p:spPr>
          <a:xfrm>
            <a:off x="1" y="3263463"/>
            <a:ext cx="7441324" cy="3594538"/>
          </a:xfrm>
          <a:prstGeom prst="rect">
            <a:avLst/>
          </a:prstGeom>
          <a:gradFill flip="none" rotWithShape="1">
            <a:gsLst>
              <a:gs pos="27000">
                <a:schemeClr val="tx1"/>
              </a:gs>
              <a:gs pos="50000">
                <a:schemeClr val="tx1">
                  <a:alpha val="71000"/>
                </a:scheme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ounded Rectangle 9"/>
          <p:cNvSpPr/>
          <p:nvPr/>
        </p:nvSpPr>
        <p:spPr bwMode="auto">
          <a:xfrm>
            <a:off x="0" y="514350"/>
            <a:ext cx="12192000" cy="6343650"/>
          </a:xfrm>
          <a:prstGeom prst="roundRect">
            <a:avLst>
              <a:gd name="adj" fmla="val 0"/>
            </a:avLst>
          </a:prstGeom>
          <a:solidFill>
            <a:srgbClr val="0D749F">
              <a:alpha val="84000"/>
            </a:srgbClr>
          </a:solidFill>
          <a:ln w="25400" cap="flat" cmpd="sng" algn="ctr">
            <a:noFill/>
            <a:prstDash val="solid"/>
          </a:ln>
          <a:effectLst/>
        </p:spPr>
        <p:txBody>
          <a:bodyPr lIns="64008" tIns="32004" rIns="64008" bIns="32004" anchor="ctr"/>
          <a:lstStyle/>
          <a:p>
            <a:pPr algn="ctr" defTabSz="761931"/>
            <a:endParaRPr lang="en-US" sz="1800" dirty="0">
              <a:solidFill>
                <a:prstClr val="white"/>
              </a:solidFill>
              <a:latin typeface="Franklin Gothic Medium" pitchFamily="34" charset="0"/>
              <a:sym typeface="Arial" charset="0"/>
            </a:endParaRPr>
          </a:p>
        </p:txBody>
      </p:sp>
      <p:cxnSp>
        <p:nvCxnSpPr>
          <p:cNvPr id="32" name="Straight Connector 31"/>
          <p:cNvCxnSpPr/>
          <p:nvPr userDrawn="1"/>
        </p:nvCxnSpPr>
        <p:spPr>
          <a:xfrm>
            <a:off x="0" y="325755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1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Header_imagery">
    <p:bg>
      <p:bgPr>
        <a:solidFill>
          <a:schemeClr val="bg1"/>
        </a:solidFill>
        <a:effectLst/>
      </p:bgPr>
    </p:bg>
    <p:spTree>
      <p:nvGrpSpPr>
        <p:cNvPr id="1" name=""/>
        <p:cNvGrpSpPr/>
        <p:nvPr/>
      </p:nvGrpSpPr>
      <p:grpSpPr>
        <a:xfrm>
          <a:off x="0" y="0"/>
          <a:ext cx="0" cy="0"/>
          <a:chOff x="0" y="0"/>
          <a:chExt cx="0" cy="0"/>
        </a:xfrm>
      </p:grpSpPr>
      <p:pic>
        <p:nvPicPr>
          <p:cNvPr id="4098" name="Picture 2" descr="C:\Users\XBNM38\Documents\Pictures\Motorola Pictures\Stock Photos\FKI\FKI_Logistex_WSLCB1.jp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2" y="530942"/>
            <a:ext cx="12191999" cy="6327058"/>
          </a:xfrm>
          <a:prstGeom prst="rect">
            <a:avLst/>
          </a:prstGeom>
          <a:noFill/>
        </p:spPr>
      </p:pic>
      <p:sp>
        <p:nvSpPr>
          <p:cNvPr id="10" name="Rounded Rectangle 9"/>
          <p:cNvSpPr/>
          <p:nvPr/>
        </p:nvSpPr>
        <p:spPr bwMode="auto">
          <a:xfrm>
            <a:off x="0" y="514350"/>
            <a:ext cx="12192000" cy="6343650"/>
          </a:xfrm>
          <a:prstGeom prst="roundRect">
            <a:avLst>
              <a:gd name="adj" fmla="val 0"/>
            </a:avLst>
          </a:prstGeom>
          <a:solidFill>
            <a:srgbClr val="0D749F">
              <a:alpha val="74000"/>
            </a:srgbClr>
          </a:solidFill>
          <a:ln w="25400" cap="flat" cmpd="sng" algn="ctr">
            <a:noFill/>
            <a:prstDash val="solid"/>
          </a:ln>
          <a:effectLst/>
        </p:spPr>
        <p:txBody>
          <a:bodyPr lIns="64008" tIns="32004" rIns="64008" bIns="32004" anchor="ctr"/>
          <a:lstStyle/>
          <a:p>
            <a:pPr algn="ctr" defTabSz="761931"/>
            <a:endParaRPr lang="en-US" sz="1800" dirty="0">
              <a:solidFill>
                <a:prstClr val="white"/>
              </a:solidFill>
              <a:latin typeface="Franklin Gothic Medium" pitchFamily="34" charset="0"/>
              <a:sym typeface="Arial" charset="0"/>
            </a:endParaRPr>
          </a:p>
        </p:txBody>
      </p:sp>
    </p:spTree>
    <p:extLst>
      <p:ext uri="{BB962C8B-B14F-4D97-AF65-F5344CB8AC3E}">
        <p14:creationId xmlns:p14="http://schemas.microsoft.com/office/powerpoint/2010/main" val="13072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18741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210" y="682411"/>
            <a:ext cx="11379791" cy="446300"/>
          </a:xfrm>
        </p:spPr>
        <p:txBody>
          <a:bodyPr/>
          <a:lstStyle>
            <a:lvl1pPr>
              <a:lnSpc>
                <a:spcPct val="80000"/>
              </a:lnSpc>
              <a:defRPr sz="2800">
                <a:solidFill>
                  <a:srgbClr val="0077A0"/>
                </a:solidFill>
              </a:defRPr>
            </a:lvl1pPr>
          </a:lstStyle>
          <a:p>
            <a:r>
              <a:rPr lang="en-US" dirty="0"/>
              <a:t>Click to edit Master title style</a:t>
            </a:r>
          </a:p>
        </p:txBody>
      </p:sp>
    </p:spTree>
    <p:extLst>
      <p:ext uri="{BB962C8B-B14F-4D97-AF65-F5344CB8AC3E}">
        <p14:creationId xmlns:p14="http://schemas.microsoft.com/office/powerpoint/2010/main" val="91865949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ext on Top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79224" y="63064"/>
            <a:ext cx="8807669" cy="446300"/>
          </a:xfrm>
        </p:spPr>
        <p:txBody>
          <a:bodyPr rIns="45720" anchor="ctr" anchorCtr="0"/>
          <a:lstStyle>
            <a:lvl1pPr algn="r">
              <a:lnSpc>
                <a:spcPct val="80000"/>
              </a:lnSpc>
              <a:defRPr sz="2000" b="1" cap="none">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34991666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31210" y="650876"/>
            <a:ext cx="11379791" cy="562681"/>
          </a:xfrm>
        </p:spPr>
        <p:txBody>
          <a:bodyPr/>
          <a:lstStyle>
            <a:lvl1pPr>
              <a:defRPr sz="2800">
                <a:solidFill>
                  <a:srgbClr val="0077A0"/>
                </a:solidFill>
              </a:defRPr>
            </a:lvl1pPr>
          </a:lstStyle>
          <a:p>
            <a:r>
              <a:rPr lang="en-US" dirty="0"/>
              <a:t>Click to edit Master</a:t>
            </a:r>
          </a:p>
        </p:txBody>
      </p:sp>
      <p:sp>
        <p:nvSpPr>
          <p:cNvPr id="4" name="Text Placeholder 3"/>
          <p:cNvSpPr>
            <a:spLocks noGrp="1"/>
          </p:cNvSpPr>
          <p:nvPr>
            <p:ph type="body" sz="quarter" idx="16"/>
          </p:nvPr>
        </p:nvSpPr>
        <p:spPr>
          <a:xfrm>
            <a:off x="3714751" y="100017"/>
            <a:ext cx="8401047" cy="353941"/>
          </a:xfrm>
        </p:spPr>
        <p:txBody>
          <a:bodyPr wrap="square" tIns="0" anchor="ctr" anchorCtr="0">
            <a:spAutoFit/>
          </a:bodyPr>
          <a:lstStyle>
            <a:lvl1pPr marL="0" indent="0" algn="r">
              <a:buNone/>
              <a:defRPr sz="2000" b="0" cap="all" baseline="0">
                <a:solidFill>
                  <a:schemeClr val="bg1"/>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24618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431210" y="650876"/>
            <a:ext cx="11379791" cy="562681"/>
          </a:xfrm>
        </p:spPr>
        <p:txBody>
          <a:bodyPr/>
          <a:lstStyle>
            <a:lvl1pPr>
              <a:defRPr>
                <a:solidFill>
                  <a:srgbClr val="0077A0"/>
                </a:solidFill>
              </a:defRPr>
            </a:lvl1pPr>
          </a:lstStyle>
          <a:p>
            <a:r>
              <a:rPr lang="en-US" dirty="0"/>
              <a:t>Click to edit Master</a:t>
            </a:r>
          </a:p>
        </p:txBody>
      </p:sp>
      <p:sp>
        <p:nvSpPr>
          <p:cNvPr id="4" name="Text Placeholder 3"/>
          <p:cNvSpPr>
            <a:spLocks noGrp="1"/>
          </p:cNvSpPr>
          <p:nvPr>
            <p:ph type="body" sz="quarter" idx="16"/>
          </p:nvPr>
        </p:nvSpPr>
        <p:spPr>
          <a:xfrm>
            <a:off x="444501" y="1306516"/>
            <a:ext cx="11366500" cy="563614"/>
          </a:xfrm>
        </p:spPr>
        <p:txBody>
          <a:bodyPr tIns="0">
            <a:spAutoFit/>
          </a:bodyPr>
          <a:lstStyle>
            <a:lvl1pPr marL="0" indent="0">
              <a:spcBef>
                <a:spcPts val="0"/>
              </a:spcBef>
              <a:buNone/>
              <a:defRPr lang="en-US" sz="1600" b="0" kern="1200" cap="all" baseline="0" dirty="0" smtClean="0">
                <a:solidFill>
                  <a:schemeClr val="bg1">
                    <a:lumMod val="50000"/>
                  </a:schemeClr>
                </a:solidFill>
                <a:latin typeface="Franklin Gothic Medium" pitchFamily="34" charset="0"/>
                <a:ea typeface="+mn-ea"/>
                <a:cs typeface="+mn-cs"/>
              </a:defRPr>
            </a:lvl1pPr>
          </a:lstStyle>
          <a:p>
            <a:pPr marL="0" lvl="0" indent="0" algn="l" defTabSz="914354" rtl="0" eaLnBrk="1" latinLnBrk="0" hangingPunct="1">
              <a:lnSpc>
                <a:spcPts val="1260"/>
              </a:lnSpc>
              <a:spcBef>
                <a:spcPts val="0"/>
              </a:spcBef>
              <a:buClr>
                <a:schemeClr val="accent1"/>
              </a:buClr>
              <a:buFont typeface="Arial" pitchFamily="34" charset="0"/>
              <a:buNone/>
            </a:pPr>
            <a:r>
              <a:rPr lang="en-US" dirty="0"/>
              <a:t>Click to edit Master text styles</a:t>
            </a:r>
          </a:p>
          <a:p>
            <a:pPr marL="0" lvl="0" indent="0" algn="l" defTabSz="914354" rtl="0" eaLnBrk="1" latinLnBrk="0" hangingPunct="1">
              <a:lnSpc>
                <a:spcPts val="1260"/>
              </a:lnSpc>
              <a:spcBef>
                <a:spcPts val="0"/>
              </a:spcBef>
              <a:buClr>
                <a:schemeClr val="accent1"/>
              </a:buClr>
              <a:buFont typeface="Arial" pitchFamily="34" charset="0"/>
              <a:buNone/>
            </a:pPr>
            <a:r>
              <a:rPr lang="en-US" dirty="0" err="1"/>
              <a:t>Kjhg</a:t>
            </a:r>
            <a:endParaRPr lang="en-US" dirty="0"/>
          </a:p>
          <a:p>
            <a:pPr marL="0" lvl="0" indent="0" algn="l" defTabSz="914354" rtl="0" eaLnBrk="1" latinLnBrk="0" hangingPunct="1">
              <a:lnSpc>
                <a:spcPts val="1260"/>
              </a:lnSpc>
              <a:spcBef>
                <a:spcPts val="0"/>
              </a:spcBef>
              <a:buClr>
                <a:schemeClr val="accent1"/>
              </a:buClr>
              <a:buFont typeface="Arial" pitchFamily="34" charset="0"/>
              <a:buNone/>
            </a:pPr>
            <a:r>
              <a:rPr lang="en-US" dirty="0" err="1"/>
              <a:t>jhf</a:t>
            </a:r>
            <a:endParaRPr lang="en-US" dirty="0"/>
          </a:p>
        </p:txBody>
      </p:sp>
    </p:spTree>
    <p:extLst>
      <p:ext uri="{BB962C8B-B14F-4D97-AF65-F5344CB8AC3E}">
        <p14:creationId xmlns:p14="http://schemas.microsoft.com/office/powerpoint/2010/main" val="158889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19B4-84A1-47DD-B01B-CCD8F85664F9}"/>
              </a:ext>
            </a:extLst>
          </p:cNvPr>
          <p:cNvSpPr>
            <a:spLocks noGrp="1"/>
          </p:cNvSpPr>
          <p:nvPr>
            <p:ph type="title" hasCustomPrompt="1"/>
          </p:nvPr>
        </p:nvSpPr>
        <p:spPr>
          <a:xfrm>
            <a:off x="603502" y="1517904"/>
            <a:ext cx="773582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id="{88319E07-9352-4F02-AAEE-A1442A295E26}"/>
              </a:ext>
            </a:extLst>
          </p:cNvPr>
          <p:cNvSpPr>
            <a:spLocks noGrp="1"/>
          </p:cNvSpPr>
          <p:nvPr>
            <p:ph type="body" sz="quarter" idx="12" hasCustomPrompt="1"/>
          </p:nvPr>
        </p:nvSpPr>
        <p:spPr>
          <a:xfrm>
            <a:off x="603249" y="2798064"/>
            <a:ext cx="7735824"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id="{D21CB855-D148-4D9C-B2EB-999FD9DB8A65}"/>
              </a:ext>
            </a:extLst>
          </p:cNvPr>
          <p:cNvSpPr>
            <a:spLocks noGrp="1"/>
          </p:cNvSpPr>
          <p:nvPr>
            <p:ph type="body" sz="quarter" idx="13" hasCustomPrompt="1"/>
          </p:nvPr>
        </p:nvSpPr>
        <p:spPr>
          <a:xfrm>
            <a:off x="603249" y="5568696"/>
            <a:ext cx="2962656"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id="{8B2F76E4-BB15-4ADE-AABC-2B313BBC43D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600" y="562226"/>
            <a:ext cx="1603680" cy="517886"/>
          </a:xfrm>
          <a:prstGeom prst="rect">
            <a:avLst/>
          </a:prstGeom>
          <a:noFill/>
        </p:spPr>
      </p:pic>
      <p:sp>
        <p:nvSpPr>
          <p:cNvPr id="9" name="Parallelogram 1">
            <a:extLst>
              <a:ext uri="{FF2B5EF4-FFF2-40B4-BE49-F238E27FC236}">
                <a16:creationId xmlns:a16="http://schemas.microsoft.com/office/drawing/2014/main" id="{BF0C7808-B700-4322-BC29-49ED8C337F0E}"/>
              </a:ext>
            </a:extLst>
          </p:cNvPr>
          <p:cNvSpPr/>
          <p:nvPr userDrawn="1"/>
        </p:nvSpPr>
        <p:spPr>
          <a:xfrm flipH="1" flipV="1">
            <a:off x="10284051" y="437168"/>
            <a:ext cx="1904775"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id="{8A452C94-F932-4FA4-B966-A02152BA5F28}"/>
              </a:ext>
            </a:extLst>
          </p:cNvPr>
          <p:cNvSpPr>
            <a:spLocks noChangeAspect="1" noChangeArrowheads="1"/>
          </p:cNvSpPr>
          <p:nvPr userDrawn="1"/>
        </p:nvSpPr>
        <p:spPr bwMode="auto">
          <a:xfrm flipH="1">
            <a:off x="5554716" y="4114800"/>
            <a:ext cx="4737176"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sz="1800">
              <a:solidFill>
                <a:srgbClr val="000000"/>
              </a:solidFill>
              <a:ea typeface="MS PGothic" pitchFamily="34" charset="-128"/>
            </a:endParaRPr>
          </a:p>
        </p:txBody>
      </p:sp>
      <p:pic>
        <p:nvPicPr>
          <p:cNvPr id="3" name="Picture 2">
            <a:extLst>
              <a:ext uri="{FF2B5EF4-FFF2-40B4-BE49-F238E27FC236}">
                <a16:creationId xmlns:a16="http://schemas.microsoft.com/office/drawing/2014/main" id="{33FC13A8-E413-4F55-862A-C511CF8F1C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291893" y="5303387"/>
            <a:ext cx="1896933" cy="1554615"/>
          </a:xfrm>
          <a:prstGeom prst="rect">
            <a:avLst/>
          </a:prstGeom>
        </p:spPr>
      </p:pic>
    </p:spTree>
    <p:extLst>
      <p:ext uri="{BB962C8B-B14F-4D97-AF65-F5344CB8AC3E}">
        <p14:creationId xmlns:p14="http://schemas.microsoft.com/office/powerpoint/2010/main" val="2632846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667" y="1778000"/>
            <a:ext cx="9906000" cy="440852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23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a:xfrm>
            <a:off x="431210" y="650875"/>
            <a:ext cx="11379791" cy="548569"/>
          </a:xfrm>
        </p:spPr>
        <p:txBody>
          <a:bodyPr/>
          <a:lstStyle>
            <a:lvl1pPr>
              <a:defRPr>
                <a:solidFill>
                  <a:srgbClr val="0077A0"/>
                </a:solidFill>
              </a:defRPr>
            </a:lvl1pPr>
          </a:lstStyle>
          <a:p>
            <a:r>
              <a:rPr lang="en-US" dirty="0"/>
              <a:t>Click to edit Master</a:t>
            </a:r>
          </a:p>
        </p:txBody>
      </p:sp>
      <p:sp>
        <p:nvSpPr>
          <p:cNvPr id="5" name="Content Placeholder 4"/>
          <p:cNvSpPr>
            <a:spLocks noGrp="1"/>
          </p:cNvSpPr>
          <p:nvPr>
            <p:ph sz="quarter" idx="15"/>
          </p:nvPr>
        </p:nvSpPr>
        <p:spPr>
          <a:xfrm>
            <a:off x="465666" y="2068478"/>
            <a:ext cx="11250084" cy="440852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6"/>
          </p:nvPr>
        </p:nvSpPr>
        <p:spPr>
          <a:xfrm>
            <a:off x="444501" y="1206501"/>
            <a:ext cx="11366500" cy="430885"/>
          </a:xfrm>
        </p:spPr>
        <p:txBody>
          <a:bodyPr tIns="0">
            <a:spAutoFit/>
          </a:bodyPr>
          <a:lstStyle>
            <a:lvl1pPr marL="0" indent="0">
              <a:buNone/>
              <a:defRPr b="0" cap="all" baseline="0">
                <a:solidFill>
                  <a:schemeClr val="bg1">
                    <a:lumMod val="75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357871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Content Subhead with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6"/>
            <a:ext cx="11379791" cy="449263"/>
          </a:xfrm>
        </p:spPr>
        <p:txBody>
          <a:bodyPr/>
          <a:lstStyle>
            <a:lvl1pPr>
              <a:defRPr sz="2800">
                <a:solidFill>
                  <a:srgbClr val="0077A0"/>
                </a:solidFill>
              </a:defRPr>
            </a:lvl1pPr>
          </a:lstStyle>
          <a:p>
            <a:r>
              <a:rPr lang="en-US" dirty="0"/>
              <a:t>Click to edit Master title style</a:t>
            </a:r>
          </a:p>
        </p:txBody>
      </p:sp>
      <p:sp>
        <p:nvSpPr>
          <p:cNvPr id="5" name="Content Placeholder 4"/>
          <p:cNvSpPr>
            <a:spLocks noGrp="1"/>
          </p:cNvSpPr>
          <p:nvPr>
            <p:ph sz="quarter" idx="15" hasCustomPrompt="1"/>
          </p:nvPr>
        </p:nvSpPr>
        <p:spPr>
          <a:xfrm>
            <a:off x="155228" y="1828595"/>
            <a:ext cx="8127995" cy="4436739"/>
          </a:xfrm>
        </p:spPr>
        <p:txBody>
          <a:bodyPr>
            <a:normAutofit/>
          </a:bodyPr>
          <a:lstStyle>
            <a:lvl1pPr>
              <a:buFont typeface="Arial" pitchFamily="34" charset="0"/>
              <a:buNone/>
              <a:defRPr sz="1700" b="1">
                <a:solidFill>
                  <a:schemeClr val="tx1"/>
                </a:solidFill>
                <a:latin typeface="Arial" panose="020B0604020202020204" pitchFamily="34" charset="0"/>
                <a:cs typeface="Arial" panose="020B0604020202020204" pitchFamily="34" charset="0"/>
              </a:defRPr>
            </a:lvl1pPr>
            <a:lvl2pPr marL="236697" indent="-153353">
              <a:buFont typeface="Arial" pitchFamily="34" charset="0"/>
              <a:buChar char="•"/>
              <a:defRPr sz="1300">
                <a:latin typeface="Arial" panose="020B0604020202020204" pitchFamily="34" charset="0"/>
                <a:cs typeface="Arial" panose="020B0604020202020204" pitchFamily="34" charset="0"/>
              </a:defRPr>
            </a:lvl2pPr>
            <a:lvl3pPr marL="485617" indent="-158909">
              <a:defRPr sz="1000">
                <a:latin typeface="Arial" panose="020B0604020202020204" pitchFamily="34" charset="0"/>
                <a:cs typeface="Arial" panose="020B0604020202020204" pitchFamily="34" charset="0"/>
              </a:defRPr>
            </a:lvl3pPr>
            <a:lvl4pPr marL="758984" indent="-140018">
              <a:tabLst/>
              <a:defRPr sz="8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2" y="1234013"/>
            <a:ext cx="8149167" cy="416279"/>
          </a:xfrm>
        </p:spPr>
        <p:txBody>
          <a:bodyPr wrap="square" tIns="64008" rIns="89611" bIns="64008">
            <a:noAutofit/>
          </a:bodyPr>
          <a:lstStyle>
            <a:lvl1pPr marL="0" indent="0">
              <a:lnSpc>
                <a:spcPts val="1260"/>
              </a:lnSpc>
              <a:spcBef>
                <a:spcPts val="0"/>
              </a:spcBef>
              <a:buNone/>
              <a:defRPr sz="1400" b="0" cap="all" baseline="0">
                <a:solidFill>
                  <a:schemeClr val="bg1">
                    <a:lumMod val="75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30992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Subhead with no text block - space on right">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6"/>
            <a:ext cx="7160564" cy="463550"/>
          </a:xfrm>
        </p:spPr>
        <p:txBody>
          <a:bodyPr/>
          <a:lstStyle>
            <a:lvl1pPr>
              <a:defRPr sz="2800">
                <a:solidFill>
                  <a:srgbClr val="0077A0"/>
                </a:solidFill>
              </a:defRPr>
            </a:lvl1pPr>
          </a:lstStyle>
          <a:p>
            <a:r>
              <a:rPr lang="en-US" dirty="0"/>
              <a:t>Click to edit</a:t>
            </a:r>
          </a:p>
        </p:txBody>
      </p:sp>
      <p:sp>
        <p:nvSpPr>
          <p:cNvPr id="4" name="Text Placeholder 3"/>
          <p:cNvSpPr>
            <a:spLocks noGrp="1"/>
          </p:cNvSpPr>
          <p:nvPr>
            <p:ph type="body" sz="quarter" idx="16"/>
          </p:nvPr>
        </p:nvSpPr>
        <p:spPr>
          <a:xfrm>
            <a:off x="134062" y="1234013"/>
            <a:ext cx="8149167" cy="416279"/>
          </a:xfrm>
        </p:spPr>
        <p:txBody>
          <a:bodyPr wrap="square" tIns="64008" rIns="89611" bIns="64008">
            <a:noAutofit/>
          </a:bodyPr>
          <a:lstStyle>
            <a:lvl1pPr marL="0" indent="0">
              <a:lnSpc>
                <a:spcPts val="1260"/>
              </a:lnSpc>
              <a:spcBef>
                <a:spcPts val="0"/>
              </a:spcBef>
              <a:buNone/>
              <a:defRPr sz="1400" b="0" cap="all" baseline="0">
                <a:solidFill>
                  <a:schemeClr val="bg1">
                    <a:lumMod val="50000"/>
                  </a:schemeClr>
                </a:solidFill>
                <a:latin typeface="Franklin Gothic Medium" pitchFamily="34" charset="0"/>
              </a:defRPr>
            </a:lvl1pPr>
          </a:lstStyle>
          <a:p>
            <a:pPr lvl="0"/>
            <a:r>
              <a:rPr lang="en-US" dirty="0"/>
              <a:t>Click to edit Master text styles</a:t>
            </a:r>
          </a:p>
        </p:txBody>
      </p:sp>
    </p:spTree>
    <p:extLst>
      <p:ext uri="{BB962C8B-B14F-4D97-AF65-F5344CB8AC3E}">
        <p14:creationId xmlns:p14="http://schemas.microsoft.com/office/powerpoint/2010/main" val="428883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HW Slide">
    <p:spTree>
      <p:nvGrpSpPr>
        <p:cNvPr id="1" name=""/>
        <p:cNvGrpSpPr/>
        <p:nvPr/>
      </p:nvGrpSpPr>
      <p:grpSpPr>
        <a:xfrm>
          <a:off x="0" y="0"/>
          <a:ext cx="0" cy="0"/>
          <a:chOff x="0" y="0"/>
          <a:chExt cx="0" cy="0"/>
        </a:xfrm>
      </p:grpSpPr>
      <p:sp>
        <p:nvSpPr>
          <p:cNvPr id="2" name="Title 1"/>
          <p:cNvSpPr>
            <a:spLocks noGrp="1"/>
          </p:cNvSpPr>
          <p:nvPr>
            <p:ph type="title"/>
          </p:nvPr>
        </p:nvSpPr>
        <p:spPr>
          <a:xfrm>
            <a:off x="120771" y="650876"/>
            <a:ext cx="7160564" cy="463550"/>
          </a:xfrm>
        </p:spPr>
        <p:txBody>
          <a:bodyPr/>
          <a:lstStyle>
            <a:lvl1pPr>
              <a:defRPr sz="2800">
                <a:solidFill>
                  <a:srgbClr val="0077A0"/>
                </a:solidFill>
              </a:defRPr>
            </a:lvl1pPr>
          </a:lstStyle>
          <a:p>
            <a:r>
              <a:rPr lang="en-US" dirty="0"/>
              <a:t>Click to edit</a:t>
            </a:r>
          </a:p>
        </p:txBody>
      </p:sp>
      <p:sp>
        <p:nvSpPr>
          <p:cNvPr id="5" name="Content Placeholder 4"/>
          <p:cNvSpPr>
            <a:spLocks noGrp="1"/>
          </p:cNvSpPr>
          <p:nvPr>
            <p:ph sz="quarter" idx="15" hasCustomPrompt="1"/>
          </p:nvPr>
        </p:nvSpPr>
        <p:spPr>
          <a:xfrm>
            <a:off x="155230" y="1828595"/>
            <a:ext cx="5644444" cy="3053851"/>
          </a:xfrm>
        </p:spPr>
        <p:txBody>
          <a:bodyPr>
            <a:normAutofit/>
          </a:bodyPr>
          <a:lstStyle>
            <a:lvl1pPr>
              <a:buFont typeface="Arial" pitchFamily="34" charset="0"/>
              <a:buNone/>
              <a:defRPr sz="1700" b="1">
                <a:solidFill>
                  <a:schemeClr val="tx1"/>
                </a:solidFill>
                <a:latin typeface="+mn-lt"/>
                <a:cs typeface="Arial" panose="020B0604020202020204" pitchFamily="34" charset="0"/>
              </a:defRPr>
            </a:lvl1pPr>
            <a:lvl2pPr marL="236697" indent="-153353">
              <a:buFont typeface="Arial" pitchFamily="34" charset="0"/>
              <a:buChar char="•"/>
              <a:defRPr sz="1300">
                <a:latin typeface="+mn-lt"/>
                <a:cs typeface="Arial" panose="020B0604020202020204" pitchFamily="34" charset="0"/>
              </a:defRPr>
            </a:lvl2pPr>
            <a:lvl3pPr marL="485617" indent="-158909">
              <a:defRPr sz="1000">
                <a:latin typeface="+mn-lt"/>
                <a:cs typeface="Arial" panose="020B0604020202020204" pitchFamily="34" charset="0"/>
              </a:defRPr>
            </a:lvl3pPr>
            <a:lvl4pPr marL="758984" indent="-140018">
              <a:tabLst/>
              <a:defRPr sz="800">
                <a:latin typeface="+mn-lt"/>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US" dirty="0"/>
              <a:t>TOP LEVEL</a:t>
            </a:r>
          </a:p>
          <a:p>
            <a:pPr lvl="1"/>
            <a:r>
              <a:rPr lang="en-US" dirty="0"/>
              <a:t>Click to edit Master text styles</a:t>
            </a:r>
          </a:p>
          <a:p>
            <a:pPr lvl="2"/>
            <a:r>
              <a:rPr lang="en-US" dirty="0"/>
              <a:t>Second level</a:t>
            </a:r>
          </a:p>
          <a:p>
            <a:pPr lvl="3"/>
            <a:r>
              <a:rPr lang="en-US" dirty="0"/>
              <a:t>Third level</a:t>
            </a:r>
          </a:p>
        </p:txBody>
      </p:sp>
      <p:sp>
        <p:nvSpPr>
          <p:cNvPr id="4" name="Text Placeholder 3"/>
          <p:cNvSpPr>
            <a:spLocks noGrp="1"/>
          </p:cNvSpPr>
          <p:nvPr>
            <p:ph type="body" sz="quarter" idx="16"/>
          </p:nvPr>
        </p:nvSpPr>
        <p:spPr>
          <a:xfrm>
            <a:off x="134062" y="1234013"/>
            <a:ext cx="8914689" cy="416279"/>
          </a:xfrm>
        </p:spPr>
        <p:txBody>
          <a:bodyPr wrap="square" tIns="64008" rIns="89611" bIns="64008">
            <a:noAutofit/>
          </a:bodyPr>
          <a:lstStyle>
            <a:lvl1pPr marL="0" indent="0">
              <a:lnSpc>
                <a:spcPts val="1260"/>
              </a:lnSpc>
              <a:spcBef>
                <a:spcPts val="0"/>
              </a:spcBef>
              <a:buNone/>
              <a:defRPr sz="1600" b="0" cap="all" baseline="0">
                <a:solidFill>
                  <a:schemeClr val="bg1">
                    <a:lumMod val="75000"/>
                  </a:schemeClr>
                </a:solidFill>
                <a:latin typeface="Franklin Gothic Medium" pitchFamily="34" charset="0"/>
              </a:defRPr>
            </a:lvl1pPr>
          </a:lstStyle>
          <a:p>
            <a:pPr lvl="0"/>
            <a:r>
              <a:rPr lang="en-US" dirty="0"/>
              <a:t>Click to edit Master text styles</a:t>
            </a:r>
          </a:p>
        </p:txBody>
      </p:sp>
      <p:sp>
        <p:nvSpPr>
          <p:cNvPr id="10" name="Rectangle 9"/>
          <p:cNvSpPr/>
          <p:nvPr userDrawn="1"/>
        </p:nvSpPr>
        <p:spPr>
          <a:xfrm>
            <a:off x="-4043" y="4895272"/>
            <a:ext cx="12196043" cy="19627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02374" tIns="51188" rIns="102374" bIns="51188" rtlCol="0" anchor="ctr"/>
          <a:lstStyle/>
          <a:p>
            <a:pPr algn="ctr"/>
            <a:endParaRPr lang="en-US" sz="1800" dirty="0"/>
          </a:p>
        </p:txBody>
      </p:sp>
    </p:spTree>
    <p:extLst>
      <p:ext uri="{BB962C8B-B14F-4D97-AF65-F5344CB8AC3E}">
        <p14:creationId xmlns:p14="http://schemas.microsoft.com/office/powerpoint/2010/main" val="307812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wo Content with Imagery">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9901" y="1778000"/>
            <a:ext cx="5499100" cy="4495800"/>
          </a:xfrm>
        </p:spPr>
        <p:txBody>
          <a:bodyPr>
            <a:normAutofit/>
          </a:bodyPr>
          <a:lstStyle>
            <a:lvl1pPr>
              <a:defRPr sz="2000">
                <a:latin typeface="Arial" panose="020B0604020202020204" pitchFamily="34" charset="0"/>
                <a:cs typeface="Arial" panose="020B0604020202020204" pitchFamily="34" charset="0"/>
              </a:defRPr>
            </a:lvl1pPr>
            <a:lvl2pPr marL="435610" indent="-285592">
              <a:defRPr sz="1700">
                <a:latin typeface="Arial" panose="020B0604020202020204" pitchFamily="34" charset="0"/>
                <a:cs typeface="Arial" panose="020B0604020202020204" pitchFamily="34" charset="0"/>
              </a:defRPr>
            </a:lvl2pPr>
            <a:lvl3pPr marL="764540" indent="-203359">
              <a:defRPr sz="1400">
                <a:latin typeface="Arial" panose="020B0604020202020204" pitchFamily="34" charset="0"/>
                <a:cs typeface="Arial" panose="020B0604020202020204" pitchFamily="34" charset="0"/>
              </a:defRPr>
            </a:lvl3pPr>
            <a:lvl4pPr marL="1117918" indent="-185579">
              <a:tabLst/>
              <a:defRPr sz="1400">
                <a:latin typeface="Arial" panose="020B0604020202020204" pitchFamily="34" charset="0"/>
                <a:cs typeface="Arial" panose="020B0604020202020204" pitchFamily="34" charset="0"/>
              </a:defRPr>
            </a:lvl4pPr>
            <a:lvl5pPr marL="1445737" indent="-227807">
              <a:defRPr sz="14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23000" y="1778000"/>
            <a:ext cx="5501640" cy="4495800"/>
          </a:xfrm>
        </p:spPr>
        <p:txBody>
          <a:bodyPr>
            <a:normAutofit/>
          </a:bodyPr>
          <a:lstStyle>
            <a:lvl1pPr>
              <a:defRPr sz="2000">
                <a:latin typeface="Arial" panose="020B0604020202020204" pitchFamily="34" charset="0"/>
                <a:cs typeface="Arial" panose="020B0604020202020204" pitchFamily="34" charset="0"/>
              </a:defRPr>
            </a:lvl1pPr>
            <a:lvl2pPr>
              <a:defRPr lang="en-US" sz="1700" kern="1200" dirty="0" smtClean="0">
                <a:solidFill>
                  <a:schemeClr val="tx2">
                    <a:lumMod val="75000"/>
                  </a:schemeClr>
                </a:solidFill>
                <a:latin typeface="Arial" panose="020B0604020202020204" pitchFamily="34" charset="0"/>
                <a:ea typeface="+mn-ea"/>
                <a:cs typeface="Arial" panose="020B0604020202020204" pitchFamily="34" charset="0"/>
              </a:defRPr>
            </a:lvl2pPr>
            <a:lvl3pPr marL="764540" indent="-203359">
              <a:defRPr sz="1400">
                <a:latin typeface="Arial" panose="020B0604020202020204" pitchFamily="34" charset="0"/>
                <a:cs typeface="Arial" panose="020B0604020202020204" pitchFamily="34" charset="0"/>
              </a:defRPr>
            </a:lvl3pPr>
            <a:lvl4pPr marL="1172368" indent="-240030">
              <a:tabLst/>
              <a:defRPr lang="en-US" sz="1400" kern="1200" dirty="0" smtClean="0">
                <a:solidFill>
                  <a:schemeClr val="tx2">
                    <a:lumMod val="75000"/>
                  </a:schemeClr>
                </a:solidFill>
                <a:latin typeface="Arial" panose="020B0604020202020204" pitchFamily="34" charset="0"/>
                <a:ea typeface="+mn-ea"/>
                <a:cs typeface="Arial" panose="020B0604020202020204" pitchFamily="34" charset="0"/>
              </a:defRPr>
            </a:lvl4pPr>
            <a:lvl5pPr marL="1445737" indent="-227807">
              <a:defRPr sz="14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lvl1pPr>
              <a:defRPr>
                <a:solidFill>
                  <a:srgbClr val="0077A0"/>
                </a:solidFill>
              </a:defRPr>
            </a:lvl1pPr>
          </a:lstStyle>
          <a:p>
            <a:r>
              <a:rPr lang="en-US" dirty="0"/>
              <a:t>Click to edit Master</a:t>
            </a:r>
          </a:p>
        </p:txBody>
      </p:sp>
    </p:spTree>
    <p:extLst>
      <p:ext uri="{BB962C8B-B14F-4D97-AF65-F5344CB8AC3E}">
        <p14:creationId xmlns:p14="http://schemas.microsoft.com/office/powerpoint/2010/main" val="39275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7721600" y="6316887"/>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a:xfrm>
            <a:off x="158196" y="6475817"/>
            <a:ext cx="2844800" cy="365125"/>
          </a:xfrm>
          <a:prstGeom prst="rect">
            <a:avLst/>
          </a:prstGeom>
        </p:spPr>
        <p:txBody>
          <a:bodyPr/>
          <a:lstStyle/>
          <a:p>
            <a:fld id="{B49F4571-797E-F142-9C8A-F3F3AD6D4F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3390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5889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
          <p:cNvSpPr>
            <a:spLocks noGrp="1"/>
          </p:cNvSpPr>
          <p:nvPr>
            <p:ph type="title"/>
          </p:nvPr>
        </p:nvSpPr>
        <p:spPr>
          <a:xfrm>
            <a:off x="516467" y="770068"/>
            <a:ext cx="11159067" cy="647570"/>
          </a:xfrm>
        </p:spPr>
        <p:txBody>
          <a:bodyPr/>
          <a:lstStyle/>
          <a:p>
            <a:r>
              <a:rPr lang="en-US" dirty="0"/>
              <a:t>Click to edit Master title style</a:t>
            </a:r>
          </a:p>
        </p:txBody>
      </p:sp>
      <p:sp>
        <p:nvSpPr>
          <p:cNvPr id="6" name="Slide Number Placeholder 5"/>
          <p:cNvSpPr>
            <a:spLocks noGrp="1"/>
          </p:cNvSpPr>
          <p:nvPr>
            <p:ph type="sldNum" sz="quarter" idx="4"/>
          </p:nvPr>
        </p:nvSpPr>
        <p:spPr>
          <a:xfrm>
            <a:off x="158196" y="6475817"/>
            <a:ext cx="2844800" cy="365125"/>
          </a:xfrm>
          <a:prstGeom prst="rect">
            <a:avLst/>
          </a:prstGeom>
        </p:spPr>
        <p:txBody>
          <a:bodyPr vert="horz" lIns="91440" tIns="45720" rIns="91440" bIns="45720" rtlCol="0" anchor="ctr"/>
          <a:lstStyle>
            <a:lvl1pPr algn="l">
              <a:defRPr sz="800" b="0" i="0">
                <a:solidFill>
                  <a:schemeClr val="tx1">
                    <a:tint val="75000"/>
                  </a:schemeClr>
                </a:solidFill>
                <a:latin typeface="Arial"/>
                <a:cs typeface="Arial"/>
              </a:defRPr>
            </a:lvl1pPr>
          </a:lstStyle>
          <a:p>
            <a:fld id="{B49F4571-797E-F142-9C8A-F3F3AD6D4F24}" type="slidenum">
              <a:rPr lang="en-US" smtClean="0"/>
              <a:pPr/>
              <a:t>‹#›</a:t>
            </a:fld>
            <a:endParaRPr lang="en-US" dirty="0"/>
          </a:p>
        </p:txBody>
      </p:sp>
    </p:spTree>
    <p:extLst>
      <p:ext uri="{BB962C8B-B14F-4D97-AF65-F5344CB8AC3E}">
        <p14:creationId xmlns:p14="http://schemas.microsoft.com/office/powerpoint/2010/main" val="1687160437"/>
      </p:ext>
    </p:extLst>
  </p:cSld>
  <p:clrMapOvr>
    <a:masterClrMapping/>
  </p:clrMapOvr>
  <p:transition>
    <p:fade/>
  </p:transition>
  <p:extLst>
    <p:ext uri="{DCECCB84-F9BA-43D5-87BE-67443E8EF086}">
      <p15:sldGuideLst xmlns:p15="http://schemas.microsoft.com/office/powerpoint/2012/main">
        <p15:guide id="1" pos="4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extBox 9"/>
          <p:cNvSpPr txBox="1">
            <a:spLocks noChangeArrowheads="1"/>
          </p:cNvSpPr>
          <p:nvPr userDrawn="1"/>
        </p:nvSpPr>
        <p:spPr bwMode="auto">
          <a:xfrm>
            <a:off x="2460975" y="6603801"/>
            <a:ext cx="7213600" cy="246221"/>
          </a:xfrm>
          <a:prstGeom prst="rect">
            <a:avLst/>
          </a:prstGeom>
          <a:no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914400">
              <a:defRPr/>
            </a:pPr>
            <a:r>
              <a:rPr lang="en-US" altLang="en-US" sz="1000" dirty="0">
                <a:solidFill>
                  <a:prstClr val="black"/>
                </a:solidFill>
                <a:latin typeface="Arial Narrow" pitchFamily="34" charset="0"/>
                <a:ea typeface="ＭＳ Ｐゴシック" pitchFamily="34" charset="-128"/>
                <a:cs typeface="Arial" charset="0"/>
              </a:rPr>
              <a:t>CONFIDENTIAL RESTRICTED – ZEBRA TECHNOLOGIES</a:t>
            </a:r>
          </a:p>
        </p:txBody>
      </p:sp>
      <p:sp>
        <p:nvSpPr>
          <p:cNvPr id="2" name="Title 1"/>
          <p:cNvSpPr>
            <a:spLocks noGrp="1"/>
          </p:cNvSpPr>
          <p:nvPr>
            <p:ph type="title"/>
          </p:nvPr>
        </p:nvSpPr>
        <p:spPr>
          <a:xfrm>
            <a:off x="450491" y="533400"/>
            <a:ext cx="10972800" cy="1143000"/>
          </a:xfrm>
        </p:spPr>
        <p:txBody>
          <a:bodyPr/>
          <a:lstStyle>
            <a:lvl1pPr algn="l">
              <a:defRPr sz="3000" b="1" cap="all"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752601"/>
            <a:ext cx="10871200" cy="4449763"/>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2"/>
          <p:cNvSpPr>
            <a:spLocks noGrp="1"/>
          </p:cNvSpPr>
          <p:nvPr>
            <p:ph type="body" idx="13"/>
          </p:nvPr>
        </p:nvSpPr>
        <p:spPr>
          <a:xfrm>
            <a:off x="461993" y="1295400"/>
            <a:ext cx="11074400" cy="457200"/>
          </a:xfrm>
        </p:spPr>
        <p:txBody>
          <a:bodyPr anchor="b">
            <a:normAutofit/>
          </a:bodyPr>
          <a:lstStyle>
            <a:lvl1pPr marL="0" indent="0">
              <a:buNone/>
              <a:defRPr sz="2100" b="0" cap="all" baseline="0">
                <a:solidFill>
                  <a:srgbClr val="F79428"/>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1772179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7"/>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8"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1106002030"/>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6467" y="944246"/>
            <a:ext cx="11159067" cy="647571"/>
          </a:xfrm>
        </p:spPr>
        <p:txBody>
          <a:bodyPr/>
          <a:lstStyle/>
          <a:p>
            <a:r>
              <a:rPr lang="en-US" dirty="0"/>
              <a:t>Click to edit Master title style</a:t>
            </a:r>
          </a:p>
        </p:txBody>
      </p:sp>
      <p:sp>
        <p:nvSpPr>
          <p:cNvPr id="3" name="Content Placeholder 2"/>
          <p:cNvSpPr>
            <a:spLocks noGrp="1"/>
          </p:cNvSpPr>
          <p:nvPr>
            <p:ph idx="1"/>
          </p:nvPr>
        </p:nvSpPr>
        <p:spPr>
          <a:xfrm>
            <a:off x="516467" y="1781867"/>
            <a:ext cx="11159067" cy="4363721"/>
          </a:xfrm>
          <a:prstGeom prst="rect">
            <a:avLst/>
          </a:prstGeom>
        </p:spPr>
        <p:txBody>
          <a:bodyPr/>
          <a:lstStyle>
            <a:lvl1pPr marL="174625" marR="0" indent="-174625" algn="l" defTabSz="457200" rtl="0" eaLnBrk="1" fontAlgn="auto" latinLnBrk="0" hangingPunct="1">
              <a:lnSpc>
                <a:spcPct val="100000"/>
              </a:lnSpc>
              <a:spcBef>
                <a:spcPts val="1200"/>
              </a:spcBef>
              <a:spcAft>
                <a:spcPts val="0"/>
              </a:spcAft>
              <a:buClrTx/>
              <a:buSzTx/>
              <a:buFont typeface="Arial"/>
              <a:buChar char="•"/>
              <a:tabLst/>
              <a:defRPr>
                <a:solidFill>
                  <a:schemeClr val="tx1"/>
                </a:solidFill>
              </a:defRPr>
            </a:lvl1pPr>
            <a:lvl2pPr marL="458788" marR="0" indent="-228600"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2pPr>
            <a:lvl3pPr marL="688975" marR="0" indent="-230188"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3pPr>
            <a:lvl4pPr marL="919163" marR="0" indent="-230188"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4pPr>
            <a:lvl5pPr marL="1155700" marR="0" indent="-230188" algn="l" defTabSz="457200" rtl="0" eaLnBrk="1" fontAlgn="auto" latinLnBrk="0" hangingPunct="1">
              <a:lnSpc>
                <a:spcPct val="100000"/>
              </a:lnSpc>
              <a:spcBef>
                <a:spcPct val="20000"/>
              </a:spcBef>
              <a:spcAft>
                <a:spcPts val="0"/>
              </a:spcAft>
              <a:buClrTx/>
              <a:buSzTx/>
              <a:buFont typeface="Arial"/>
              <a:buChar char="»"/>
              <a:tabLst/>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Slide Number Placeholder 5"/>
          <p:cNvSpPr>
            <a:spLocks noGrp="1"/>
          </p:cNvSpPr>
          <p:nvPr>
            <p:ph type="sldNum" sz="quarter" idx="10"/>
          </p:nvPr>
        </p:nvSpPr>
        <p:spPr>
          <a:xfrm>
            <a:off x="158751" y="6474886"/>
            <a:ext cx="2844800" cy="366183"/>
          </a:xfrm>
          <a:prstGeom prst="rect">
            <a:avLst/>
          </a:prstGeom>
        </p:spPr>
        <p:txBody>
          <a:bodyPr/>
          <a:lstStyle>
            <a:lvl1pPr>
              <a:defRPr/>
            </a:lvl1pPr>
          </a:lstStyle>
          <a:p>
            <a:pPr>
              <a:defRPr/>
            </a:pPr>
            <a:fld id="{103C98C9-321D-4770-9FAB-63154CB8E113}" type="slidenum">
              <a:rPr lang="en-US"/>
              <a:pPr>
                <a:defRPr/>
              </a:pPr>
              <a:t>‹#›</a:t>
            </a:fld>
            <a:endParaRPr lang="en-US"/>
          </a:p>
        </p:txBody>
      </p:sp>
      <p:sp>
        <p:nvSpPr>
          <p:cNvPr id="5" name="Footer Placeholder 4"/>
          <p:cNvSpPr>
            <a:spLocks noGrp="1"/>
          </p:cNvSpPr>
          <p:nvPr>
            <p:ph type="ftr" sz="quarter" idx="11"/>
          </p:nvPr>
        </p:nvSpPr>
        <p:spPr bwMode="auto">
          <a:xfrm>
            <a:off x="8180917" y="6487585"/>
            <a:ext cx="3860800" cy="364067"/>
          </a:xfrm>
          <a:prstGeom prst="rect">
            <a:avLst/>
          </a:prstGeom>
          <a:ln>
            <a:miter lim="800000"/>
            <a:headEnd/>
            <a:tailEnd/>
          </a:ln>
        </p:spPr>
        <p:txBody>
          <a:bodyPr vert="horz" wrap="square" lIns="91440" tIns="45720" rIns="91440" bIns="45720" numCol="1" anchor="ctr" anchorCtr="0" compatLnSpc="1">
            <a:prstTxWarp prst="textNoShape">
              <a:avLst/>
            </a:prstTxWarp>
          </a:bodyPr>
          <a:lstStyle>
            <a:lvl1pPr algn="r">
              <a:defRPr sz="800">
                <a:solidFill>
                  <a:srgbClr val="7F7F7F"/>
                </a:solidFill>
                <a:ea typeface="+mn-ea"/>
                <a:cs typeface="Arial" pitchFamily="34" charset="0"/>
              </a:defRPr>
            </a:lvl1pPr>
          </a:lstStyle>
          <a:p>
            <a:pPr>
              <a:defRPr/>
            </a:pPr>
            <a:r>
              <a:rPr lang="en-US"/>
              <a:t>Zebra Confidential: For Internal Use Only</a:t>
            </a:r>
          </a:p>
        </p:txBody>
      </p:sp>
    </p:spTree>
    <p:extLst>
      <p:ext uri="{BB962C8B-B14F-4D97-AF65-F5344CB8AC3E}">
        <p14:creationId xmlns:p14="http://schemas.microsoft.com/office/powerpoint/2010/main" val="756520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5" name="Rectangle 4"/>
          <p:cNvSpPr/>
          <p:nvPr userDrawn="1"/>
        </p:nvSpPr>
        <p:spPr>
          <a:xfrm>
            <a:off x="0" y="1"/>
            <a:ext cx="12192000" cy="1257300"/>
          </a:xfrm>
          <a:prstGeom prst="rect">
            <a:avLst/>
          </a:prstGeom>
          <a:solidFill>
            <a:srgbClr val="FFCC33"/>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sz="1800" kern="0" dirty="0">
              <a:sym typeface="Arial"/>
            </a:endParaRPr>
          </a:p>
        </p:txBody>
      </p:sp>
      <p:grpSp>
        <p:nvGrpSpPr>
          <p:cNvPr id="3" name="Group 4"/>
          <p:cNvGrpSpPr>
            <a:grpSpLocks/>
          </p:cNvGrpSpPr>
          <p:nvPr userDrawn="1"/>
        </p:nvGrpSpPr>
        <p:grpSpPr bwMode="auto">
          <a:xfrm>
            <a:off x="0" y="6705602"/>
            <a:ext cx="12192000" cy="156633"/>
            <a:chOff x="0" y="6705599"/>
            <a:chExt cx="9144000" cy="155448"/>
          </a:xfrm>
        </p:grpSpPr>
        <p:sp>
          <p:nvSpPr>
            <p:cNvPr id="7" name="Rectangle 5"/>
            <p:cNvSpPr>
              <a:spLocks noChangeArrowheads="1"/>
            </p:cNvSpPr>
            <p:nvPr userDrawn="1"/>
          </p:nvSpPr>
          <p:spPr bwMode="auto">
            <a:xfrm>
              <a:off x="1860550" y="6705599"/>
              <a:ext cx="92075" cy="155448"/>
            </a:xfrm>
            <a:prstGeom prst="rect">
              <a:avLst/>
            </a:prstGeom>
            <a:solidFill>
              <a:srgbClr val="00000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8" name="Rectangle 6"/>
            <p:cNvSpPr>
              <a:spLocks noChangeArrowheads="1"/>
            </p:cNvSpPr>
            <p:nvPr userDrawn="1"/>
          </p:nvSpPr>
          <p:spPr bwMode="auto">
            <a:xfrm>
              <a:off x="2171700" y="6705599"/>
              <a:ext cx="6972300" cy="155448"/>
            </a:xfrm>
            <a:prstGeom prst="rect">
              <a:avLst/>
            </a:prstGeom>
            <a:solidFill>
              <a:srgbClr val="F0B50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9" name="Rectangle 7"/>
            <p:cNvSpPr>
              <a:spLocks noChangeArrowheads="1"/>
            </p:cNvSpPr>
            <p:nvPr userDrawn="1"/>
          </p:nvSpPr>
          <p:spPr bwMode="auto">
            <a:xfrm>
              <a:off x="0" y="6705599"/>
              <a:ext cx="327025" cy="155448"/>
            </a:xfrm>
            <a:prstGeom prst="rect">
              <a:avLst/>
            </a:prstGeom>
            <a:solidFill>
              <a:srgbClr val="D0043C"/>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0" name="Rectangle 8"/>
            <p:cNvSpPr>
              <a:spLocks noChangeArrowheads="1"/>
            </p:cNvSpPr>
            <p:nvPr userDrawn="1"/>
          </p:nvSpPr>
          <p:spPr bwMode="auto">
            <a:xfrm>
              <a:off x="431800" y="6705599"/>
              <a:ext cx="241300" cy="155448"/>
            </a:xfrm>
            <a:prstGeom prst="rect">
              <a:avLst/>
            </a:prstGeom>
            <a:solidFill>
              <a:srgbClr val="0078BF"/>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1" name="Rectangle 9"/>
            <p:cNvSpPr>
              <a:spLocks noChangeArrowheads="1"/>
            </p:cNvSpPr>
            <p:nvPr userDrawn="1"/>
          </p:nvSpPr>
          <p:spPr bwMode="auto">
            <a:xfrm>
              <a:off x="752475" y="6705599"/>
              <a:ext cx="263525" cy="155448"/>
            </a:xfrm>
            <a:prstGeom prst="rect">
              <a:avLst/>
            </a:prstGeom>
            <a:solidFill>
              <a:srgbClr val="EF7B1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2" name="Rectangle 10"/>
            <p:cNvSpPr>
              <a:spLocks noChangeArrowheads="1"/>
            </p:cNvSpPr>
            <p:nvPr userDrawn="1"/>
          </p:nvSpPr>
          <p:spPr bwMode="auto">
            <a:xfrm>
              <a:off x="1079500" y="6705599"/>
              <a:ext cx="111125" cy="155448"/>
            </a:xfrm>
            <a:prstGeom prst="rect">
              <a:avLst/>
            </a:prstGeom>
            <a:solidFill>
              <a:srgbClr val="BCBE00"/>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3" name="Rectangle 11"/>
            <p:cNvSpPr>
              <a:spLocks noChangeArrowheads="1"/>
            </p:cNvSpPr>
            <p:nvPr userDrawn="1"/>
          </p:nvSpPr>
          <p:spPr bwMode="auto">
            <a:xfrm>
              <a:off x="1435100" y="6705599"/>
              <a:ext cx="168275" cy="155448"/>
            </a:xfrm>
            <a:prstGeom prst="rect">
              <a:avLst/>
            </a:prstGeom>
            <a:solidFill>
              <a:srgbClr val="8B0E68"/>
            </a:solidFill>
            <a:ln w="9525">
              <a:noFill/>
              <a:miter lim="800000"/>
              <a:headEnd/>
              <a:tailEnd/>
            </a:ln>
          </p:spPr>
          <p:txBody>
            <a:bodyPr/>
            <a:lstStyle/>
            <a:p>
              <a:pPr>
                <a:defRPr/>
              </a:pPr>
              <a:endParaRPr lang="en-US" sz="1800">
                <a:solidFill>
                  <a:srgbClr val="000000"/>
                </a:solidFill>
                <a:cs typeface="Arial" pitchFamily="34" charset="0"/>
              </a:endParaRPr>
            </a:p>
          </p:txBody>
        </p:sp>
        <p:sp>
          <p:nvSpPr>
            <p:cNvPr id="14" name="Rectangle 12"/>
            <p:cNvSpPr>
              <a:spLocks noChangeArrowheads="1"/>
            </p:cNvSpPr>
            <p:nvPr userDrawn="1"/>
          </p:nvSpPr>
          <p:spPr bwMode="auto">
            <a:xfrm>
              <a:off x="2057400" y="6705599"/>
              <a:ext cx="66675" cy="155448"/>
            </a:xfrm>
            <a:prstGeom prst="rect">
              <a:avLst/>
            </a:prstGeom>
            <a:solidFill>
              <a:srgbClr val="F0B500"/>
            </a:solidFill>
            <a:ln w="9525">
              <a:noFill/>
              <a:miter lim="800000"/>
              <a:headEnd/>
              <a:tailEnd/>
            </a:ln>
          </p:spPr>
          <p:txBody>
            <a:bodyPr/>
            <a:lstStyle/>
            <a:p>
              <a:pPr>
                <a:defRPr/>
              </a:pPr>
              <a:endParaRPr lang="en-US" sz="1800">
                <a:solidFill>
                  <a:srgbClr val="000000"/>
                </a:solidFill>
                <a:cs typeface="Arial" pitchFamily="34" charset="0"/>
              </a:endParaRPr>
            </a:p>
          </p:txBody>
        </p:sp>
      </p:grpSp>
      <p:pic>
        <p:nvPicPr>
          <p:cNvPr id="15" name="Picture 13"/>
          <p:cNvPicPr>
            <a:picLocks noChangeAspect="1"/>
          </p:cNvPicPr>
          <p:nvPr userDrawn="1"/>
        </p:nvPicPr>
        <p:blipFill>
          <a:blip r:embed="rId2" cstate="email">
            <a:extLst>
              <a:ext uri="{28A0092B-C50C-407E-A947-70E740481C1C}">
                <a14:useLocalDpi xmlns:a14="http://schemas.microsoft.com/office/drawing/2010/main"/>
              </a:ext>
            </a:extLst>
          </a:blip>
          <a:srcRect l="72984" b="20937"/>
          <a:stretch>
            <a:fillRect/>
          </a:stretch>
        </p:blipFill>
        <p:spPr bwMode="auto">
          <a:xfrm>
            <a:off x="11065935" y="167219"/>
            <a:ext cx="895351" cy="986367"/>
          </a:xfrm>
          <a:prstGeom prst="rect">
            <a:avLst/>
          </a:prstGeom>
          <a:noFill/>
          <a:ln w="9525">
            <a:noFill/>
            <a:miter lim="800000"/>
            <a:headEnd/>
            <a:tailEnd/>
          </a:ln>
        </p:spPr>
      </p:pic>
      <p:sp>
        <p:nvSpPr>
          <p:cNvPr id="16" name="Slide Number Placeholder 5"/>
          <p:cNvSpPr txBox="1">
            <a:spLocks/>
          </p:cNvSpPr>
          <p:nvPr userDrawn="1"/>
        </p:nvSpPr>
        <p:spPr>
          <a:xfrm>
            <a:off x="846668" y="6246286"/>
            <a:ext cx="4053417" cy="366183"/>
          </a:xfrm>
          <a:prstGeom prst="rect">
            <a:avLst/>
          </a:prstGeom>
        </p:spPr>
        <p:txBody>
          <a:bodyPr anchor="ctr"/>
          <a:lstStyle>
            <a:defPPr>
              <a:defRPr lang="en-US"/>
            </a:defPPr>
            <a:lvl1pPr marL="0" algn="r" defTabSz="457200" rtl="0" eaLnBrk="1" latinLnBrk="0" hangingPunct="1">
              <a:defRPr sz="105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800" dirty="0">
                <a:sym typeface="Arial"/>
              </a:rPr>
              <a:t>Zebra Confidential</a:t>
            </a:r>
          </a:p>
        </p:txBody>
      </p:sp>
      <p:cxnSp>
        <p:nvCxnSpPr>
          <p:cNvPr id="17" name="Straight Connector 16"/>
          <p:cNvCxnSpPr/>
          <p:nvPr userDrawn="1"/>
        </p:nvCxnSpPr>
        <p:spPr>
          <a:xfrm>
            <a:off x="768351" y="6354234"/>
            <a:ext cx="0" cy="196851"/>
          </a:xfrm>
          <a:prstGeom prst="line">
            <a:avLst/>
          </a:prstGeom>
          <a:ln w="63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6"/>
          <p:cNvSpPr txBox="1">
            <a:spLocks noChangeArrowheads="1"/>
          </p:cNvSpPr>
          <p:nvPr userDrawn="1"/>
        </p:nvSpPr>
        <p:spPr bwMode="auto">
          <a:xfrm>
            <a:off x="173567" y="6326718"/>
            <a:ext cx="503767" cy="215444"/>
          </a:xfrm>
          <a:prstGeom prst="rect">
            <a:avLst/>
          </a:prstGeom>
          <a:noFill/>
          <a:ln w="9525">
            <a:noFill/>
            <a:miter lim="800000"/>
            <a:headEnd/>
            <a:tailEnd/>
          </a:ln>
        </p:spPr>
        <p:txBody>
          <a:bodyPr>
            <a:spAutoFit/>
          </a:bodyPr>
          <a:lstStyle/>
          <a:p>
            <a:pPr algn="r">
              <a:defRPr/>
            </a:pPr>
            <a:fld id="{3006DE31-3F0A-4A02-B1C1-B62A497E389E}" type="slidenum">
              <a:rPr lang="en-US" sz="800">
                <a:solidFill>
                  <a:srgbClr val="7F7F7F"/>
                </a:solidFill>
                <a:cs typeface="Arial" pitchFamily="34" charset="0"/>
              </a:rPr>
              <a:pPr algn="r">
                <a:defRPr/>
              </a:pPr>
              <a:t>‹#›</a:t>
            </a:fld>
            <a:endParaRPr lang="en-US" sz="800">
              <a:solidFill>
                <a:srgbClr val="7F7F7F"/>
              </a:solidFill>
              <a:cs typeface="Arial" pitchFamily="34" charset="0"/>
            </a:endParaRPr>
          </a:p>
        </p:txBody>
      </p:sp>
      <p:sp>
        <p:nvSpPr>
          <p:cNvPr id="2" name="Title 1"/>
          <p:cNvSpPr>
            <a:spLocks noGrp="1"/>
          </p:cNvSpPr>
          <p:nvPr>
            <p:ph type="title"/>
          </p:nvPr>
        </p:nvSpPr>
        <p:spPr>
          <a:xfrm>
            <a:off x="609602" y="115460"/>
            <a:ext cx="10251924" cy="1071905"/>
          </a:xfrm>
        </p:spPr>
        <p:txBody>
          <a:bodyPr>
            <a:noAutofit/>
          </a:bodyPr>
          <a:lstStyle>
            <a:lvl1pPr>
              <a:lnSpc>
                <a:spcPct val="90000"/>
              </a:lnSpc>
              <a:defRPr sz="2800">
                <a:solidFill>
                  <a:schemeClr val="tx1"/>
                </a:solidFill>
              </a:defRPr>
            </a:lvl1pPr>
          </a:lstStyle>
          <a:p>
            <a:r>
              <a:rPr lang="en-US"/>
              <a:t>Click to edit Master title style</a:t>
            </a:r>
            <a:endParaRPr lang="en-US" dirty="0"/>
          </a:p>
        </p:txBody>
      </p:sp>
      <p:sp>
        <p:nvSpPr>
          <p:cNvPr id="4" name="Picture Placeholder 3"/>
          <p:cNvSpPr>
            <a:spLocks noGrp="1"/>
          </p:cNvSpPr>
          <p:nvPr>
            <p:ph type="pic" sz="quarter" idx="10"/>
          </p:nvPr>
        </p:nvSpPr>
        <p:spPr>
          <a:xfrm>
            <a:off x="575733" y="1600205"/>
            <a:ext cx="11006667" cy="4523013"/>
          </a:xfrm>
        </p:spPr>
        <p:txBody>
          <a:bodyPr rtlCol="0">
            <a:normAutofit/>
          </a:bodyPr>
          <a:lstStyle>
            <a:lvl1pPr marL="0" indent="0">
              <a:buNone/>
              <a:defRPr/>
            </a:lvl1pPr>
          </a:lstStyle>
          <a:p>
            <a:pPr lvl="0"/>
            <a:r>
              <a:rPr lang="en-US" noProof="0"/>
              <a:t>Drag picture to placeholder or click icon to add</a:t>
            </a:r>
            <a:endParaRPr lang="en-US" noProof="0" dirty="0"/>
          </a:p>
        </p:txBody>
      </p:sp>
    </p:spTree>
    <p:extLst>
      <p:ext uri="{BB962C8B-B14F-4D97-AF65-F5344CB8AC3E}">
        <p14:creationId xmlns:p14="http://schemas.microsoft.com/office/powerpoint/2010/main" val="1859220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lue Divider">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 name="Slide Number Placeholder 3"/>
          <p:cNvSpPr>
            <a:spLocks noGrp="1"/>
          </p:cNvSpPr>
          <p:nvPr>
            <p:ph type="sldNum" sz="quarter" idx="10"/>
          </p:nvPr>
        </p:nvSpPr>
        <p:spPr/>
        <p:txBody>
          <a:bodyPr/>
          <a:lstStyle>
            <a:lvl1pPr>
              <a:defRPr>
                <a:solidFill>
                  <a:schemeClr val="tx1"/>
                </a:solidFill>
              </a:defRPr>
            </a:lvl1pPr>
          </a:lstStyle>
          <a:p>
            <a:fld id="{79044E51-BF79-AF42-BAC5-B771B1D9D8E0}" type="slidenum">
              <a:rPr lang="en-US" smtClean="0"/>
              <a:pPr/>
              <a:t>‹#›</a:t>
            </a:fld>
            <a:endParaRPr lang="en-US" dirty="0"/>
          </a:p>
        </p:txBody>
      </p:sp>
      <p:grpSp>
        <p:nvGrpSpPr>
          <p:cNvPr id="29" name="Group 45"/>
          <p:cNvGrpSpPr/>
          <p:nvPr userDrawn="1"/>
        </p:nvGrpSpPr>
        <p:grpSpPr>
          <a:xfrm>
            <a:off x="852884" y="2627277"/>
            <a:ext cx="1007833" cy="1603281"/>
            <a:chOff x="612777" y="835024"/>
            <a:chExt cx="2700340" cy="4319589"/>
          </a:xfrm>
          <a:solidFill>
            <a:schemeClr val="tx1"/>
          </a:solidFill>
        </p:grpSpPr>
        <p:sp>
          <p:nvSpPr>
            <p:cNvPr id="30" name="Freeform 29"/>
            <p:cNvSpPr>
              <a:spLocks/>
            </p:cNvSpPr>
            <p:nvPr/>
          </p:nvSpPr>
          <p:spPr bwMode="auto">
            <a:xfrm>
              <a:off x="2401891" y="2170113"/>
              <a:ext cx="214312" cy="600074"/>
            </a:xfrm>
            <a:custGeom>
              <a:avLst/>
              <a:gdLst>
                <a:gd name="T0" fmla="*/ 135 w 135"/>
                <a:gd name="T1" fmla="*/ 134 h 378"/>
                <a:gd name="T2" fmla="*/ 0 w 135"/>
                <a:gd name="T3" fmla="*/ 0 h 378"/>
                <a:gd name="T4" fmla="*/ 0 w 135"/>
                <a:gd name="T5" fmla="*/ 378 h 378"/>
                <a:gd name="T6" fmla="*/ 135 w 135"/>
                <a:gd name="T7" fmla="*/ 378 h 378"/>
                <a:gd name="T8" fmla="*/ 135 w 135"/>
                <a:gd name="T9" fmla="*/ 134 h 378"/>
              </a:gdLst>
              <a:ahLst/>
              <a:cxnLst>
                <a:cxn ang="0">
                  <a:pos x="T0" y="T1"/>
                </a:cxn>
                <a:cxn ang="0">
                  <a:pos x="T2" y="T3"/>
                </a:cxn>
                <a:cxn ang="0">
                  <a:pos x="T4" y="T5"/>
                </a:cxn>
                <a:cxn ang="0">
                  <a:pos x="T6" y="T7"/>
                </a:cxn>
                <a:cxn ang="0">
                  <a:pos x="T8" y="T9"/>
                </a:cxn>
              </a:cxnLst>
              <a:rect l="0" t="0" r="r" b="b"/>
              <a:pathLst>
                <a:path w="135" h="378">
                  <a:moveTo>
                    <a:pt x="135" y="134"/>
                  </a:moveTo>
                  <a:lnTo>
                    <a:pt x="0" y="0"/>
                  </a:lnTo>
                  <a:lnTo>
                    <a:pt x="0" y="378"/>
                  </a:lnTo>
                  <a:lnTo>
                    <a:pt x="135" y="378"/>
                  </a:lnTo>
                  <a:lnTo>
                    <a:pt x="135" y="13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1" name="Freeform 30"/>
            <p:cNvSpPr>
              <a:spLocks/>
            </p:cNvSpPr>
            <p:nvPr/>
          </p:nvSpPr>
          <p:spPr bwMode="auto">
            <a:xfrm>
              <a:off x="1003301" y="835024"/>
              <a:ext cx="1279526" cy="2409827"/>
            </a:xfrm>
            <a:custGeom>
              <a:avLst/>
              <a:gdLst>
                <a:gd name="T0" fmla="*/ 203 w 341"/>
                <a:gd name="T1" fmla="*/ 242 h 643"/>
                <a:gd name="T2" fmla="*/ 341 w 341"/>
                <a:gd name="T3" fmla="*/ 242 h 643"/>
                <a:gd name="T4" fmla="*/ 285 w 341"/>
                <a:gd name="T5" fmla="*/ 186 h 643"/>
                <a:gd name="T6" fmla="*/ 284 w 341"/>
                <a:gd name="T7" fmla="*/ 186 h 643"/>
                <a:gd name="T8" fmla="*/ 212 w 341"/>
                <a:gd name="T9" fmla="*/ 186 h 643"/>
                <a:gd name="T10" fmla="*/ 296 w 341"/>
                <a:gd name="T11" fmla="*/ 93 h 643"/>
                <a:gd name="T12" fmla="*/ 203 w 341"/>
                <a:gd name="T13" fmla="*/ 0 h 643"/>
                <a:gd name="T14" fmla="*/ 203 w 341"/>
                <a:gd name="T15" fmla="*/ 186 h 643"/>
                <a:gd name="T16" fmla="*/ 203 w 341"/>
                <a:gd name="T17" fmla="*/ 186 h 643"/>
                <a:gd name="T18" fmla="*/ 48 w 341"/>
                <a:gd name="T19" fmla="*/ 32 h 643"/>
                <a:gd name="T20" fmla="*/ 25 w 341"/>
                <a:gd name="T21" fmla="*/ 45 h 643"/>
                <a:gd name="T22" fmla="*/ 0 w 341"/>
                <a:gd name="T23" fmla="*/ 63 h 643"/>
                <a:gd name="T24" fmla="*/ 147 w 341"/>
                <a:gd name="T25" fmla="*/ 209 h 643"/>
                <a:gd name="T26" fmla="*/ 147 w 341"/>
                <a:gd name="T27" fmla="*/ 530 h 643"/>
                <a:gd name="T28" fmla="*/ 260 w 341"/>
                <a:gd name="T29" fmla="*/ 643 h 643"/>
                <a:gd name="T30" fmla="*/ 260 w 341"/>
                <a:gd name="T31" fmla="*/ 563 h 643"/>
                <a:gd name="T32" fmla="*/ 203 w 341"/>
                <a:gd name="T33" fmla="*/ 506 h 643"/>
                <a:gd name="T34" fmla="*/ 203 w 341"/>
                <a:gd name="T35" fmla="*/ 242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43">
                  <a:moveTo>
                    <a:pt x="203" y="242"/>
                  </a:moveTo>
                  <a:cubicBezTo>
                    <a:pt x="341" y="242"/>
                    <a:pt x="341" y="242"/>
                    <a:pt x="341" y="242"/>
                  </a:cubicBezTo>
                  <a:cubicBezTo>
                    <a:pt x="285" y="186"/>
                    <a:pt x="285" y="186"/>
                    <a:pt x="285" y="186"/>
                  </a:cubicBezTo>
                  <a:cubicBezTo>
                    <a:pt x="284" y="186"/>
                    <a:pt x="284" y="186"/>
                    <a:pt x="284" y="186"/>
                  </a:cubicBezTo>
                  <a:cubicBezTo>
                    <a:pt x="212" y="186"/>
                    <a:pt x="212" y="186"/>
                    <a:pt x="212" y="186"/>
                  </a:cubicBezTo>
                  <a:cubicBezTo>
                    <a:pt x="259" y="181"/>
                    <a:pt x="296" y="141"/>
                    <a:pt x="296" y="93"/>
                  </a:cubicBezTo>
                  <a:cubicBezTo>
                    <a:pt x="296" y="41"/>
                    <a:pt x="255" y="0"/>
                    <a:pt x="203" y="0"/>
                  </a:cubicBezTo>
                  <a:cubicBezTo>
                    <a:pt x="203" y="186"/>
                    <a:pt x="203" y="186"/>
                    <a:pt x="203" y="186"/>
                  </a:cubicBezTo>
                  <a:cubicBezTo>
                    <a:pt x="203" y="186"/>
                    <a:pt x="203" y="186"/>
                    <a:pt x="203" y="186"/>
                  </a:cubicBezTo>
                  <a:cubicBezTo>
                    <a:pt x="48" y="32"/>
                    <a:pt x="48" y="32"/>
                    <a:pt x="48" y="32"/>
                  </a:cubicBezTo>
                  <a:cubicBezTo>
                    <a:pt x="40" y="36"/>
                    <a:pt x="32" y="40"/>
                    <a:pt x="25" y="45"/>
                  </a:cubicBezTo>
                  <a:cubicBezTo>
                    <a:pt x="16" y="51"/>
                    <a:pt x="8" y="57"/>
                    <a:pt x="0" y="63"/>
                  </a:cubicBezTo>
                  <a:cubicBezTo>
                    <a:pt x="147" y="209"/>
                    <a:pt x="147" y="209"/>
                    <a:pt x="147" y="209"/>
                  </a:cubicBezTo>
                  <a:cubicBezTo>
                    <a:pt x="147" y="530"/>
                    <a:pt x="147" y="530"/>
                    <a:pt x="147" y="530"/>
                  </a:cubicBezTo>
                  <a:cubicBezTo>
                    <a:pt x="260" y="643"/>
                    <a:pt x="260" y="643"/>
                    <a:pt x="260" y="643"/>
                  </a:cubicBezTo>
                  <a:cubicBezTo>
                    <a:pt x="260" y="563"/>
                    <a:pt x="260" y="563"/>
                    <a:pt x="260" y="563"/>
                  </a:cubicBezTo>
                  <a:cubicBezTo>
                    <a:pt x="203" y="506"/>
                    <a:pt x="203" y="506"/>
                    <a:pt x="203" y="506"/>
                  </a:cubicBezTo>
                  <a:lnTo>
                    <a:pt x="203" y="242"/>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2" name="Freeform 31"/>
            <p:cNvSpPr>
              <a:spLocks/>
            </p:cNvSpPr>
            <p:nvPr/>
          </p:nvSpPr>
          <p:spPr bwMode="auto">
            <a:xfrm>
              <a:off x="1978028" y="1746248"/>
              <a:ext cx="211136" cy="1023939"/>
            </a:xfrm>
            <a:custGeom>
              <a:avLst/>
              <a:gdLst>
                <a:gd name="T0" fmla="*/ 0 w 133"/>
                <a:gd name="T1" fmla="*/ 0 h 645"/>
                <a:gd name="T2" fmla="*/ 0 w 133"/>
                <a:gd name="T3" fmla="*/ 645 h 645"/>
                <a:gd name="T4" fmla="*/ 133 w 133"/>
                <a:gd name="T5" fmla="*/ 645 h 645"/>
                <a:gd name="T6" fmla="*/ 133 w 133"/>
                <a:gd name="T7" fmla="*/ 132 h 645"/>
                <a:gd name="T8" fmla="*/ 0 w 133"/>
                <a:gd name="T9" fmla="*/ 0 h 645"/>
              </a:gdLst>
              <a:ahLst/>
              <a:cxnLst>
                <a:cxn ang="0">
                  <a:pos x="T0" y="T1"/>
                </a:cxn>
                <a:cxn ang="0">
                  <a:pos x="T2" y="T3"/>
                </a:cxn>
                <a:cxn ang="0">
                  <a:pos x="T4" y="T5"/>
                </a:cxn>
                <a:cxn ang="0">
                  <a:pos x="T6" y="T7"/>
                </a:cxn>
                <a:cxn ang="0">
                  <a:pos x="T8" y="T9"/>
                </a:cxn>
              </a:cxnLst>
              <a:rect l="0" t="0" r="r" b="b"/>
              <a:pathLst>
                <a:path w="133" h="645">
                  <a:moveTo>
                    <a:pt x="0" y="0"/>
                  </a:moveTo>
                  <a:lnTo>
                    <a:pt x="0" y="645"/>
                  </a:lnTo>
                  <a:lnTo>
                    <a:pt x="133" y="645"/>
                  </a:lnTo>
                  <a:lnTo>
                    <a:pt x="133" y="132"/>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3" name="Freeform 32"/>
            <p:cNvSpPr>
              <a:spLocks/>
            </p:cNvSpPr>
            <p:nvPr/>
          </p:nvSpPr>
          <p:spPr bwMode="auto">
            <a:xfrm>
              <a:off x="2189165" y="1955801"/>
              <a:ext cx="517526" cy="214312"/>
            </a:xfrm>
            <a:custGeom>
              <a:avLst/>
              <a:gdLst>
                <a:gd name="T0" fmla="*/ 326 w 326"/>
                <a:gd name="T1" fmla="*/ 135 h 135"/>
                <a:gd name="T2" fmla="*/ 191 w 326"/>
                <a:gd name="T3" fmla="*/ 0 h 135"/>
                <a:gd name="T4" fmla="*/ 0 w 326"/>
                <a:gd name="T5" fmla="*/ 0 h 135"/>
                <a:gd name="T6" fmla="*/ 134 w 326"/>
                <a:gd name="T7" fmla="*/ 135 h 135"/>
                <a:gd name="T8" fmla="*/ 326 w 326"/>
                <a:gd name="T9" fmla="*/ 135 h 135"/>
              </a:gdLst>
              <a:ahLst/>
              <a:cxnLst>
                <a:cxn ang="0">
                  <a:pos x="T0" y="T1"/>
                </a:cxn>
                <a:cxn ang="0">
                  <a:pos x="T2" y="T3"/>
                </a:cxn>
                <a:cxn ang="0">
                  <a:pos x="T4" y="T5"/>
                </a:cxn>
                <a:cxn ang="0">
                  <a:pos x="T6" y="T7"/>
                </a:cxn>
                <a:cxn ang="0">
                  <a:pos x="T8" y="T9"/>
                </a:cxn>
              </a:cxnLst>
              <a:rect l="0" t="0" r="r" b="b"/>
              <a:pathLst>
                <a:path w="326" h="135">
                  <a:moveTo>
                    <a:pt x="326" y="135"/>
                  </a:moveTo>
                  <a:lnTo>
                    <a:pt x="191" y="0"/>
                  </a:lnTo>
                  <a:lnTo>
                    <a:pt x="0" y="0"/>
                  </a:lnTo>
                  <a:lnTo>
                    <a:pt x="134" y="135"/>
                  </a:lnTo>
                  <a:lnTo>
                    <a:pt x="326" y="13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4" name="Freeform 33"/>
            <p:cNvSpPr>
              <a:spLocks/>
            </p:cNvSpPr>
            <p:nvPr/>
          </p:nvSpPr>
          <p:spPr bwMode="auto">
            <a:xfrm>
              <a:off x="612777" y="1220786"/>
              <a:ext cx="728662" cy="1401762"/>
            </a:xfrm>
            <a:custGeom>
              <a:avLst/>
              <a:gdLst>
                <a:gd name="T0" fmla="*/ 194 w 194"/>
                <a:gd name="T1" fmla="*/ 374 h 374"/>
                <a:gd name="T2" fmla="*/ 194 w 194"/>
                <a:gd name="T3" fmla="*/ 370 h 374"/>
                <a:gd name="T4" fmla="*/ 194 w 194"/>
                <a:gd name="T5" fmla="*/ 370 h 374"/>
                <a:gd name="T6" fmla="*/ 194 w 194"/>
                <a:gd name="T7" fmla="*/ 130 h 374"/>
                <a:gd name="T8" fmla="*/ 64 w 194"/>
                <a:gd name="T9" fmla="*/ 0 h 374"/>
                <a:gd name="T10" fmla="*/ 32 w 194"/>
                <a:gd name="T11" fmla="*/ 48 h 374"/>
                <a:gd name="T12" fmla="*/ 138 w 194"/>
                <a:gd name="T13" fmla="*/ 154 h 374"/>
                <a:gd name="T14" fmla="*/ 138 w 194"/>
                <a:gd name="T15" fmla="*/ 234 h 374"/>
                <a:gd name="T16" fmla="*/ 138 w 194"/>
                <a:gd name="T17" fmla="*/ 234 h 374"/>
                <a:gd name="T18" fmla="*/ 10 w 194"/>
                <a:gd name="T19" fmla="*/ 106 h 374"/>
                <a:gd name="T20" fmla="*/ 0 w 194"/>
                <a:gd name="T21" fmla="*/ 176 h 374"/>
                <a:gd name="T22" fmla="*/ 194 w 194"/>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374">
                  <a:moveTo>
                    <a:pt x="194" y="374"/>
                  </a:moveTo>
                  <a:cubicBezTo>
                    <a:pt x="194" y="370"/>
                    <a:pt x="194" y="370"/>
                    <a:pt x="194" y="370"/>
                  </a:cubicBezTo>
                  <a:cubicBezTo>
                    <a:pt x="194" y="370"/>
                    <a:pt x="194" y="370"/>
                    <a:pt x="194" y="370"/>
                  </a:cubicBezTo>
                  <a:cubicBezTo>
                    <a:pt x="194" y="130"/>
                    <a:pt x="194" y="130"/>
                    <a:pt x="194" y="130"/>
                  </a:cubicBezTo>
                  <a:cubicBezTo>
                    <a:pt x="64" y="0"/>
                    <a:pt x="64" y="0"/>
                    <a:pt x="64" y="0"/>
                  </a:cubicBezTo>
                  <a:cubicBezTo>
                    <a:pt x="52" y="15"/>
                    <a:pt x="41" y="31"/>
                    <a:pt x="32" y="48"/>
                  </a:cubicBezTo>
                  <a:cubicBezTo>
                    <a:pt x="138" y="154"/>
                    <a:pt x="138" y="154"/>
                    <a:pt x="138" y="154"/>
                  </a:cubicBezTo>
                  <a:cubicBezTo>
                    <a:pt x="138" y="234"/>
                    <a:pt x="138" y="234"/>
                    <a:pt x="138" y="234"/>
                  </a:cubicBezTo>
                  <a:cubicBezTo>
                    <a:pt x="138" y="234"/>
                    <a:pt x="138" y="234"/>
                    <a:pt x="138" y="234"/>
                  </a:cubicBezTo>
                  <a:cubicBezTo>
                    <a:pt x="10" y="106"/>
                    <a:pt x="10" y="106"/>
                    <a:pt x="10" y="106"/>
                  </a:cubicBezTo>
                  <a:cubicBezTo>
                    <a:pt x="4" y="128"/>
                    <a:pt x="0" y="152"/>
                    <a:pt x="0" y="176"/>
                  </a:cubicBezTo>
                  <a:cubicBezTo>
                    <a:pt x="0" y="176"/>
                    <a:pt x="188" y="367"/>
                    <a:pt x="194" y="374"/>
                  </a:cubicBez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5" name="Freeform 34"/>
            <p:cNvSpPr>
              <a:spLocks/>
            </p:cNvSpPr>
            <p:nvPr/>
          </p:nvSpPr>
          <p:spPr bwMode="auto">
            <a:xfrm>
              <a:off x="617539" y="2184400"/>
              <a:ext cx="1360489" cy="1660525"/>
            </a:xfrm>
            <a:custGeom>
              <a:avLst/>
              <a:gdLst>
                <a:gd name="T0" fmla="*/ 0 w 857"/>
                <a:gd name="T1" fmla="*/ 0 h 1046"/>
                <a:gd name="T2" fmla="*/ 0 w 857"/>
                <a:gd name="T3" fmla="*/ 189 h 1046"/>
                <a:gd name="T4" fmla="*/ 857 w 857"/>
                <a:gd name="T5" fmla="*/ 1046 h 1046"/>
                <a:gd name="T6" fmla="*/ 857 w 857"/>
                <a:gd name="T7" fmla="*/ 857 h 1046"/>
                <a:gd name="T8" fmla="*/ 0 w 857"/>
                <a:gd name="T9" fmla="*/ 0 h 1046"/>
              </a:gdLst>
              <a:ahLst/>
              <a:cxnLst>
                <a:cxn ang="0">
                  <a:pos x="T0" y="T1"/>
                </a:cxn>
                <a:cxn ang="0">
                  <a:pos x="T2" y="T3"/>
                </a:cxn>
                <a:cxn ang="0">
                  <a:pos x="T4" y="T5"/>
                </a:cxn>
                <a:cxn ang="0">
                  <a:pos x="T6" y="T7"/>
                </a:cxn>
                <a:cxn ang="0">
                  <a:pos x="T8" y="T9"/>
                </a:cxn>
              </a:cxnLst>
              <a:rect l="0" t="0" r="r" b="b"/>
              <a:pathLst>
                <a:path w="857" h="1046">
                  <a:moveTo>
                    <a:pt x="0" y="0"/>
                  </a:moveTo>
                  <a:lnTo>
                    <a:pt x="0" y="189"/>
                  </a:lnTo>
                  <a:lnTo>
                    <a:pt x="857" y="1046"/>
                  </a:lnTo>
                  <a:lnTo>
                    <a:pt x="857" y="857"/>
                  </a:lnTo>
                  <a:lnTo>
                    <a:pt x="0"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6" name="Freeform 35"/>
            <p:cNvSpPr>
              <a:spLocks/>
            </p:cNvSpPr>
            <p:nvPr/>
          </p:nvSpPr>
          <p:spPr bwMode="auto">
            <a:xfrm>
              <a:off x="2616203" y="2503489"/>
              <a:ext cx="696914" cy="614364"/>
            </a:xfrm>
            <a:custGeom>
              <a:avLst/>
              <a:gdLst>
                <a:gd name="T0" fmla="*/ 113 w 186"/>
                <a:gd name="T1" fmla="*/ 0 h 164"/>
                <a:gd name="T2" fmla="*/ 56 w 186"/>
                <a:gd name="T3" fmla="*/ 0 h 164"/>
                <a:gd name="T4" fmla="*/ 56 w 186"/>
                <a:gd name="T5" fmla="*/ 71 h 164"/>
                <a:gd name="T6" fmla="*/ 0 w 186"/>
                <a:gd name="T7" fmla="*/ 71 h 164"/>
                <a:gd name="T8" fmla="*/ 93 w 186"/>
                <a:gd name="T9" fmla="*/ 164 h 164"/>
                <a:gd name="T10" fmla="*/ 186 w 186"/>
                <a:gd name="T11" fmla="*/ 71 h 164"/>
                <a:gd name="T12" fmla="*/ 113 w 186"/>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86" h="164">
                  <a:moveTo>
                    <a:pt x="113" y="0"/>
                  </a:moveTo>
                  <a:cubicBezTo>
                    <a:pt x="56" y="0"/>
                    <a:pt x="56" y="0"/>
                    <a:pt x="56" y="0"/>
                  </a:cubicBezTo>
                  <a:cubicBezTo>
                    <a:pt x="56" y="71"/>
                    <a:pt x="56" y="71"/>
                    <a:pt x="56" y="71"/>
                  </a:cubicBezTo>
                  <a:cubicBezTo>
                    <a:pt x="0" y="71"/>
                    <a:pt x="0" y="71"/>
                    <a:pt x="0" y="71"/>
                  </a:cubicBezTo>
                  <a:cubicBezTo>
                    <a:pt x="0" y="123"/>
                    <a:pt x="41" y="164"/>
                    <a:pt x="93" y="164"/>
                  </a:cubicBezTo>
                  <a:cubicBezTo>
                    <a:pt x="144" y="164"/>
                    <a:pt x="186" y="123"/>
                    <a:pt x="186" y="71"/>
                  </a:cubicBezTo>
                  <a:lnTo>
                    <a:pt x="113" y="0"/>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7" name="Freeform 36"/>
            <p:cNvSpPr>
              <a:spLocks/>
            </p:cNvSpPr>
            <p:nvPr/>
          </p:nvSpPr>
          <p:spPr bwMode="auto">
            <a:xfrm>
              <a:off x="617539" y="4494214"/>
              <a:ext cx="520702" cy="660399"/>
            </a:xfrm>
            <a:custGeom>
              <a:avLst/>
              <a:gdLst>
                <a:gd name="T0" fmla="*/ 312 w 328"/>
                <a:gd name="T1" fmla="*/ 333 h 416"/>
                <a:gd name="T2" fmla="*/ 267 w 328"/>
                <a:gd name="T3" fmla="*/ 416 h 416"/>
                <a:gd name="T4" fmla="*/ 0 w 328"/>
                <a:gd name="T5" fmla="*/ 416 h 416"/>
                <a:gd name="T6" fmla="*/ 172 w 328"/>
                <a:gd name="T7" fmla="*/ 83 h 416"/>
                <a:gd name="T8" fmla="*/ 19 w 328"/>
                <a:gd name="T9" fmla="*/ 83 h 416"/>
                <a:gd name="T10" fmla="*/ 61 w 328"/>
                <a:gd name="T11" fmla="*/ 0 h 416"/>
                <a:gd name="T12" fmla="*/ 328 w 328"/>
                <a:gd name="T13" fmla="*/ 0 h 416"/>
                <a:gd name="T14" fmla="*/ 156 w 328"/>
                <a:gd name="T15" fmla="*/ 333 h 416"/>
                <a:gd name="T16" fmla="*/ 312 w 328"/>
                <a:gd name="T17" fmla="*/ 33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416">
                  <a:moveTo>
                    <a:pt x="312" y="333"/>
                  </a:moveTo>
                  <a:lnTo>
                    <a:pt x="267" y="416"/>
                  </a:lnTo>
                  <a:lnTo>
                    <a:pt x="0" y="416"/>
                  </a:lnTo>
                  <a:lnTo>
                    <a:pt x="172" y="83"/>
                  </a:lnTo>
                  <a:lnTo>
                    <a:pt x="19" y="83"/>
                  </a:lnTo>
                  <a:lnTo>
                    <a:pt x="61" y="0"/>
                  </a:lnTo>
                  <a:lnTo>
                    <a:pt x="328" y="0"/>
                  </a:lnTo>
                  <a:lnTo>
                    <a:pt x="156" y="333"/>
                  </a:lnTo>
                  <a:lnTo>
                    <a:pt x="312" y="33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8" name="Freeform 37"/>
            <p:cNvSpPr>
              <a:spLocks/>
            </p:cNvSpPr>
            <p:nvPr/>
          </p:nvSpPr>
          <p:spPr bwMode="auto">
            <a:xfrm>
              <a:off x="1190627" y="4494214"/>
              <a:ext cx="379414" cy="660399"/>
            </a:xfrm>
            <a:custGeom>
              <a:avLst/>
              <a:gdLst>
                <a:gd name="T0" fmla="*/ 102 w 239"/>
                <a:gd name="T1" fmla="*/ 168 h 416"/>
                <a:gd name="T2" fmla="*/ 239 w 239"/>
                <a:gd name="T3" fmla="*/ 168 h 416"/>
                <a:gd name="T4" fmla="*/ 239 w 239"/>
                <a:gd name="T5" fmla="*/ 248 h 416"/>
                <a:gd name="T6" fmla="*/ 102 w 239"/>
                <a:gd name="T7" fmla="*/ 248 h 416"/>
                <a:gd name="T8" fmla="*/ 102 w 239"/>
                <a:gd name="T9" fmla="*/ 333 h 416"/>
                <a:gd name="T10" fmla="*/ 239 w 239"/>
                <a:gd name="T11" fmla="*/ 333 h 416"/>
                <a:gd name="T12" fmla="*/ 239 w 239"/>
                <a:gd name="T13" fmla="*/ 416 h 416"/>
                <a:gd name="T14" fmla="*/ 0 w 239"/>
                <a:gd name="T15" fmla="*/ 416 h 416"/>
                <a:gd name="T16" fmla="*/ 0 w 239"/>
                <a:gd name="T17" fmla="*/ 0 h 416"/>
                <a:gd name="T18" fmla="*/ 239 w 239"/>
                <a:gd name="T19" fmla="*/ 0 h 416"/>
                <a:gd name="T20" fmla="*/ 239 w 239"/>
                <a:gd name="T21" fmla="*/ 83 h 416"/>
                <a:gd name="T22" fmla="*/ 102 w 239"/>
                <a:gd name="T23" fmla="*/ 83 h 416"/>
                <a:gd name="T24" fmla="*/ 102 w 239"/>
                <a:gd name="T25" fmla="*/ 16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416">
                  <a:moveTo>
                    <a:pt x="102" y="168"/>
                  </a:moveTo>
                  <a:lnTo>
                    <a:pt x="239" y="168"/>
                  </a:lnTo>
                  <a:lnTo>
                    <a:pt x="239" y="248"/>
                  </a:lnTo>
                  <a:lnTo>
                    <a:pt x="102" y="248"/>
                  </a:lnTo>
                  <a:lnTo>
                    <a:pt x="102" y="333"/>
                  </a:lnTo>
                  <a:lnTo>
                    <a:pt x="239" y="333"/>
                  </a:lnTo>
                  <a:lnTo>
                    <a:pt x="239" y="416"/>
                  </a:lnTo>
                  <a:lnTo>
                    <a:pt x="0" y="416"/>
                  </a:lnTo>
                  <a:lnTo>
                    <a:pt x="0" y="0"/>
                  </a:lnTo>
                  <a:lnTo>
                    <a:pt x="239" y="0"/>
                  </a:lnTo>
                  <a:lnTo>
                    <a:pt x="239" y="83"/>
                  </a:lnTo>
                  <a:lnTo>
                    <a:pt x="102" y="83"/>
                  </a:lnTo>
                  <a:lnTo>
                    <a:pt x="102" y="168"/>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39" name="Freeform 38"/>
            <p:cNvSpPr>
              <a:spLocks noEditPoints="1"/>
            </p:cNvSpPr>
            <p:nvPr/>
          </p:nvSpPr>
          <p:spPr bwMode="auto">
            <a:xfrm>
              <a:off x="1641476" y="4494214"/>
              <a:ext cx="471487" cy="660399"/>
            </a:xfrm>
            <a:custGeom>
              <a:avLst/>
              <a:gdLst>
                <a:gd name="T0" fmla="*/ 60 w 126"/>
                <a:gd name="T1" fmla="*/ 0 h 176"/>
                <a:gd name="T2" fmla="*/ 104 w 126"/>
                <a:gd name="T3" fmla="*/ 9 h 176"/>
                <a:gd name="T4" fmla="*/ 124 w 126"/>
                <a:gd name="T5" fmla="*/ 48 h 176"/>
                <a:gd name="T6" fmla="*/ 112 w 126"/>
                <a:gd name="T7" fmla="*/ 78 h 176"/>
                <a:gd name="T8" fmla="*/ 93 w 126"/>
                <a:gd name="T9" fmla="*/ 89 h 176"/>
                <a:gd name="T10" fmla="*/ 114 w 126"/>
                <a:gd name="T11" fmla="*/ 99 h 176"/>
                <a:gd name="T12" fmla="*/ 126 w 126"/>
                <a:gd name="T13" fmla="*/ 129 h 176"/>
                <a:gd name="T14" fmla="*/ 108 w 126"/>
                <a:gd name="T15" fmla="*/ 168 h 176"/>
                <a:gd name="T16" fmla="*/ 71 w 126"/>
                <a:gd name="T17" fmla="*/ 176 h 176"/>
                <a:gd name="T18" fmla="*/ 0 w 126"/>
                <a:gd name="T19" fmla="*/ 176 h 176"/>
                <a:gd name="T20" fmla="*/ 0 w 126"/>
                <a:gd name="T21" fmla="*/ 0 h 176"/>
                <a:gd name="T22" fmla="*/ 60 w 126"/>
                <a:gd name="T23" fmla="*/ 0 h 176"/>
                <a:gd name="T24" fmla="*/ 42 w 126"/>
                <a:gd name="T25" fmla="*/ 73 h 176"/>
                <a:gd name="T26" fmla="*/ 53 w 126"/>
                <a:gd name="T27" fmla="*/ 73 h 176"/>
                <a:gd name="T28" fmla="*/ 80 w 126"/>
                <a:gd name="T29" fmla="*/ 52 h 176"/>
                <a:gd name="T30" fmla="*/ 52 w 126"/>
                <a:gd name="T31" fmla="*/ 32 h 176"/>
                <a:gd name="T32" fmla="*/ 42 w 126"/>
                <a:gd name="T33" fmla="*/ 32 h 176"/>
                <a:gd name="T34" fmla="*/ 42 w 126"/>
                <a:gd name="T35" fmla="*/ 73 h 176"/>
                <a:gd name="T36" fmla="*/ 42 w 126"/>
                <a:gd name="T37" fmla="*/ 145 h 176"/>
                <a:gd name="T38" fmla="*/ 58 w 126"/>
                <a:gd name="T39" fmla="*/ 145 h 176"/>
                <a:gd name="T40" fmla="*/ 83 w 126"/>
                <a:gd name="T41" fmla="*/ 125 h 176"/>
                <a:gd name="T42" fmla="*/ 74 w 126"/>
                <a:gd name="T43" fmla="*/ 107 h 176"/>
                <a:gd name="T44" fmla="*/ 52 w 126"/>
                <a:gd name="T45" fmla="*/ 104 h 176"/>
                <a:gd name="T46" fmla="*/ 42 w 126"/>
                <a:gd name="T47" fmla="*/ 104 h 176"/>
                <a:gd name="T48" fmla="*/ 42 w 126"/>
                <a:gd name="T49" fmla="*/ 14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6" h="176">
                  <a:moveTo>
                    <a:pt x="60" y="0"/>
                  </a:moveTo>
                  <a:cubicBezTo>
                    <a:pt x="82" y="0"/>
                    <a:pt x="95" y="3"/>
                    <a:pt x="104" y="9"/>
                  </a:cubicBezTo>
                  <a:cubicBezTo>
                    <a:pt x="116" y="16"/>
                    <a:pt x="124" y="31"/>
                    <a:pt x="124" y="48"/>
                  </a:cubicBezTo>
                  <a:cubicBezTo>
                    <a:pt x="124" y="60"/>
                    <a:pt x="120" y="71"/>
                    <a:pt x="112" y="78"/>
                  </a:cubicBezTo>
                  <a:cubicBezTo>
                    <a:pt x="107" y="84"/>
                    <a:pt x="103" y="86"/>
                    <a:pt x="93" y="89"/>
                  </a:cubicBezTo>
                  <a:cubicBezTo>
                    <a:pt x="104" y="91"/>
                    <a:pt x="109" y="93"/>
                    <a:pt x="114" y="99"/>
                  </a:cubicBezTo>
                  <a:cubicBezTo>
                    <a:pt x="122" y="106"/>
                    <a:pt x="126" y="116"/>
                    <a:pt x="126" y="129"/>
                  </a:cubicBezTo>
                  <a:cubicBezTo>
                    <a:pt x="126" y="145"/>
                    <a:pt x="120" y="160"/>
                    <a:pt x="108" y="168"/>
                  </a:cubicBezTo>
                  <a:cubicBezTo>
                    <a:pt x="100" y="173"/>
                    <a:pt x="89" y="176"/>
                    <a:pt x="71" y="176"/>
                  </a:cubicBezTo>
                  <a:cubicBezTo>
                    <a:pt x="0" y="176"/>
                    <a:pt x="0" y="176"/>
                    <a:pt x="0" y="176"/>
                  </a:cubicBezTo>
                  <a:cubicBezTo>
                    <a:pt x="0" y="0"/>
                    <a:pt x="0" y="0"/>
                    <a:pt x="0" y="0"/>
                  </a:cubicBezTo>
                  <a:lnTo>
                    <a:pt x="60" y="0"/>
                  </a:lnTo>
                  <a:close/>
                  <a:moveTo>
                    <a:pt x="42" y="73"/>
                  </a:moveTo>
                  <a:cubicBezTo>
                    <a:pt x="53" y="73"/>
                    <a:pt x="53" y="73"/>
                    <a:pt x="53" y="73"/>
                  </a:cubicBezTo>
                  <a:cubicBezTo>
                    <a:pt x="72" y="73"/>
                    <a:pt x="80" y="67"/>
                    <a:pt x="80" y="52"/>
                  </a:cubicBezTo>
                  <a:cubicBezTo>
                    <a:pt x="80" y="38"/>
                    <a:pt x="72" y="32"/>
                    <a:pt x="52" y="32"/>
                  </a:cubicBezTo>
                  <a:cubicBezTo>
                    <a:pt x="42" y="32"/>
                    <a:pt x="42" y="32"/>
                    <a:pt x="42" y="32"/>
                  </a:cubicBezTo>
                  <a:lnTo>
                    <a:pt x="42" y="73"/>
                  </a:lnTo>
                  <a:close/>
                  <a:moveTo>
                    <a:pt x="42" y="145"/>
                  </a:moveTo>
                  <a:cubicBezTo>
                    <a:pt x="58" y="145"/>
                    <a:pt x="58" y="145"/>
                    <a:pt x="58" y="145"/>
                  </a:cubicBezTo>
                  <a:cubicBezTo>
                    <a:pt x="76" y="145"/>
                    <a:pt x="83" y="139"/>
                    <a:pt x="83" y="125"/>
                  </a:cubicBezTo>
                  <a:cubicBezTo>
                    <a:pt x="83" y="117"/>
                    <a:pt x="80" y="111"/>
                    <a:pt x="74" y="107"/>
                  </a:cubicBezTo>
                  <a:cubicBezTo>
                    <a:pt x="69" y="104"/>
                    <a:pt x="65" y="104"/>
                    <a:pt x="52" y="104"/>
                  </a:cubicBezTo>
                  <a:cubicBezTo>
                    <a:pt x="42" y="104"/>
                    <a:pt x="42" y="104"/>
                    <a:pt x="42" y="104"/>
                  </a:cubicBezTo>
                  <a:lnTo>
                    <a:pt x="42" y="145"/>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0" name="Freeform 39"/>
            <p:cNvSpPr>
              <a:spLocks noEditPoints="1"/>
            </p:cNvSpPr>
            <p:nvPr/>
          </p:nvSpPr>
          <p:spPr bwMode="auto">
            <a:xfrm>
              <a:off x="2184402" y="4494210"/>
              <a:ext cx="495301" cy="660399"/>
            </a:xfrm>
            <a:custGeom>
              <a:avLst/>
              <a:gdLst>
                <a:gd name="T0" fmla="*/ 42 w 132"/>
                <a:gd name="T1" fmla="*/ 176 h 176"/>
                <a:gd name="T2" fmla="*/ 0 w 132"/>
                <a:gd name="T3" fmla="*/ 176 h 176"/>
                <a:gd name="T4" fmla="*/ 0 w 132"/>
                <a:gd name="T5" fmla="*/ 0 h 176"/>
                <a:gd name="T6" fmla="*/ 57 w 132"/>
                <a:gd name="T7" fmla="*/ 0 h 176"/>
                <a:gd name="T8" fmla="*/ 108 w 132"/>
                <a:gd name="T9" fmla="*/ 14 h 176"/>
                <a:gd name="T10" fmla="*/ 127 w 132"/>
                <a:gd name="T11" fmla="*/ 58 h 176"/>
                <a:gd name="T12" fmla="*/ 93 w 132"/>
                <a:gd name="T13" fmla="*/ 111 h 176"/>
                <a:gd name="T14" fmla="*/ 132 w 132"/>
                <a:gd name="T15" fmla="*/ 176 h 176"/>
                <a:gd name="T16" fmla="*/ 81 w 132"/>
                <a:gd name="T17" fmla="*/ 176 h 176"/>
                <a:gd name="T18" fmla="*/ 42 w 132"/>
                <a:gd name="T19" fmla="*/ 108 h 176"/>
                <a:gd name="T20" fmla="*/ 42 w 132"/>
                <a:gd name="T21" fmla="*/ 176 h 176"/>
                <a:gd name="T22" fmla="*/ 56 w 132"/>
                <a:gd name="T23" fmla="*/ 84 h 176"/>
                <a:gd name="T24" fmla="*/ 84 w 132"/>
                <a:gd name="T25" fmla="*/ 60 h 176"/>
                <a:gd name="T26" fmla="*/ 59 w 132"/>
                <a:gd name="T27" fmla="*/ 35 h 176"/>
                <a:gd name="T28" fmla="*/ 42 w 132"/>
                <a:gd name="T29" fmla="*/ 35 h 176"/>
                <a:gd name="T30" fmla="*/ 42 w 132"/>
                <a:gd name="T31" fmla="*/ 84 h 176"/>
                <a:gd name="T32" fmla="*/ 56 w 132"/>
                <a:gd name="T33"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76">
                  <a:moveTo>
                    <a:pt x="42" y="176"/>
                  </a:moveTo>
                  <a:cubicBezTo>
                    <a:pt x="0" y="176"/>
                    <a:pt x="0" y="176"/>
                    <a:pt x="0" y="176"/>
                  </a:cubicBezTo>
                  <a:cubicBezTo>
                    <a:pt x="0" y="0"/>
                    <a:pt x="0" y="0"/>
                    <a:pt x="0" y="0"/>
                  </a:cubicBezTo>
                  <a:cubicBezTo>
                    <a:pt x="57" y="0"/>
                    <a:pt x="57" y="0"/>
                    <a:pt x="57" y="0"/>
                  </a:cubicBezTo>
                  <a:cubicBezTo>
                    <a:pt x="80" y="0"/>
                    <a:pt x="96" y="5"/>
                    <a:pt x="108" y="14"/>
                  </a:cubicBezTo>
                  <a:cubicBezTo>
                    <a:pt x="120" y="23"/>
                    <a:pt x="127" y="39"/>
                    <a:pt x="127" y="58"/>
                  </a:cubicBezTo>
                  <a:cubicBezTo>
                    <a:pt x="127" y="85"/>
                    <a:pt x="116" y="102"/>
                    <a:pt x="93" y="111"/>
                  </a:cubicBezTo>
                  <a:cubicBezTo>
                    <a:pt x="132" y="176"/>
                    <a:pt x="132" y="176"/>
                    <a:pt x="132" y="176"/>
                  </a:cubicBezTo>
                  <a:cubicBezTo>
                    <a:pt x="81" y="176"/>
                    <a:pt x="81" y="176"/>
                    <a:pt x="81" y="176"/>
                  </a:cubicBezTo>
                  <a:cubicBezTo>
                    <a:pt x="42" y="108"/>
                    <a:pt x="42" y="108"/>
                    <a:pt x="42" y="108"/>
                  </a:cubicBezTo>
                  <a:lnTo>
                    <a:pt x="42" y="176"/>
                  </a:lnTo>
                  <a:close/>
                  <a:moveTo>
                    <a:pt x="56" y="84"/>
                  </a:moveTo>
                  <a:cubicBezTo>
                    <a:pt x="73" y="84"/>
                    <a:pt x="84" y="75"/>
                    <a:pt x="84" y="60"/>
                  </a:cubicBezTo>
                  <a:cubicBezTo>
                    <a:pt x="84" y="45"/>
                    <a:pt x="74" y="35"/>
                    <a:pt x="59" y="35"/>
                  </a:cubicBezTo>
                  <a:cubicBezTo>
                    <a:pt x="42" y="35"/>
                    <a:pt x="42" y="35"/>
                    <a:pt x="42" y="35"/>
                  </a:cubicBezTo>
                  <a:cubicBezTo>
                    <a:pt x="42" y="84"/>
                    <a:pt x="42" y="84"/>
                    <a:pt x="42" y="84"/>
                  </a:cubicBezTo>
                  <a:lnTo>
                    <a:pt x="56" y="84"/>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sp>
          <p:nvSpPr>
            <p:cNvPr id="41" name="Freeform 40"/>
            <p:cNvSpPr>
              <a:spLocks noEditPoints="1"/>
            </p:cNvSpPr>
            <p:nvPr/>
          </p:nvSpPr>
          <p:spPr bwMode="auto">
            <a:xfrm>
              <a:off x="2679700" y="4494214"/>
              <a:ext cx="633413" cy="660399"/>
            </a:xfrm>
            <a:custGeom>
              <a:avLst/>
              <a:gdLst>
                <a:gd name="T0" fmla="*/ 265 w 399"/>
                <a:gd name="T1" fmla="*/ 0 h 416"/>
                <a:gd name="T2" fmla="*/ 135 w 399"/>
                <a:gd name="T3" fmla="*/ 0 h 416"/>
                <a:gd name="T4" fmla="*/ 0 w 399"/>
                <a:gd name="T5" fmla="*/ 416 h 416"/>
                <a:gd name="T6" fmla="*/ 106 w 399"/>
                <a:gd name="T7" fmla="*/ 416 h 416"/>
                <a:gd name="T8" fmla="*/ 130 w 399"/>
                <a:gd name="T9" fmla="*/ 335 h 416"/>
                <a:gd name="T10" fmla="*/ 265 w 399"/>
                <a:gd name="T11" fmla="*/ 335 h 416"/>
                <a:gd name="T12" fmla="*/ 291 w 399"/>
                <a:gd name="T13" fmla="*/ 416 h 416"/>
                <a:gd name="T14" fmla="*/ 399 w 399"/>
                <a:gd name="T15" fmla="*/ 416 h 416"/>
                <a:gd name="T16" fmla="*/ 265 w 399"/>
                <a:gd name="T17" fmla="*/ 0 h 416"/>
                <a:gd name="T18" fmla="*/ 156 w 399"/>
                <a:gd name="T19" fmla="*/ 253 h 416"/>
                <a:gd name="T20" fmla="*/ 199 w 399"/>
                <a:gd name="T21" fmla="*/ 120 h 416"/>
                <a:gd name="T22" fmla="*/ 239 w 399"/>
                <a:gd name="T23" fmla="*/ 253 h 416"/>
                <a:gd name="T24" fmla="*/ 156 w 399"/>
                <a:gd name="T25" fmla="*/ 25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16">
                  <a:moveTo>
                    <a:pt x="265" y="0"/>
                  </a:moveTo>
                  <a:lnTo>
                    <a:pt x="135" y="0"/>
                  </a:lnTo>
                  <a:lnTo>
                    <a:pt x="0" y="416"/>
                  </a:lnTo>
                  <a:lnTo>
                    <a:pt x="106" y="416"/>
                  </a:lnTo>
                  <a:lnTo>
                    <a:pt x="130" y="335"/>
                  </a:lnTo>
                  <a:lnTo>
                    <a:pt x="265" y="335"/>
                  </a:lnTo>
                  <a:lnTo>
                    <a:pt x="291" y="416"/>
                  </a:lnTo>
                  <a:lnTo>
                    <a:pt x="399" y="416"/>
                  </a:lnTo>
                  <a:lnTo>
                    <a:pt x="265" y="0"/>
                  </a:lnTo>
                  <a:close/>
                  <a:moveTo>
                    <a:pt x="156" y="253"/>
                  </a:moveTo>
                  <a:lnTo>
                    <a:pt x="199" y="120"/>
                  </a:lnTo>
                  <a:lnTo>
                    <a:pt x="239" y="253"/>
                  </a:lnTo>
                  <a:lnTo>
                    <a:pt x="156" y="253"/>
                  </a:lnTo>
                  <a:close/>
                </a:path>
              </a:pathLst>
            </a:custGeom>
            <a:grpFill/>
            <a:ln>
              <a:noFill/>
            </a:ln>
          </p:spPr>
          <p:txBody>
            <a:bodyPr/>
            <a:lstStyle/>
            <a:p>
              <a:pPr eaLnBrk="1" fontAlgn="auto" hangingPunct="1">
                <a:spcBef>
                  <a:spcPts val="0"/>
                </a:spcBef>
                <a:spcAft>
                  <a:spcPts val="0"/>
                </a:spcAft>
                <a:defRPr/>
              </a:pPr>
              <a:endParaRPr lang="en-US" sz="1800" kern="0" dirty="0">
                <a:solidFill>
                  <a:prstClr val="black"/>
                </a:solidFill>
                <a:latin typeface="Arial"/>
                <a:ea typeface="Arial"/>
                <a:cs typeface="Arial"/>
                <a:sym typeface="Arial"/>
              </a:endParaRPr>
            </a:p>
          </p:txBody>
        </p:sp>
      </p:grpSp>
      <p:sp>
        <p:nvSpPr>
          <p:cNvPr id="19" name="Title 1"/>
          <p:cNvSpPr>
            <a:spLocks noGrp="1"/>
          </p:cNvSpPr>
          <p:nvPr>
            <p:ph type="title" hasCustomPrompt="1"/>
          </p:nvPr>
        </p:nvSpPr>
        <p:spPr>
          <a:xfrm>
            <a:off x="2499129" y="2300191"/>
            <a:ext cx="8215084" cy="1876424"/>
          </a:xfrm>
          <a:prstGeom prst="rect">
            <a:avLst/>
          </a:prstGeom>
        </p:spPr>
        <p:txBody>
          <a:bodyPr lIns="0" anchor="ctr" anchorCtr="0"/>
          <a:lstStyle>
            <a:lvl1pPr>
              <a:lnSpc>
                <a:spcPct val="85000"/>
              </a:lnSpc>
              <a:defRPr sz="4800" cap="all" baseline="0">
                <a:solidFill>
                  <a:schemeClr val="bg1"/>
                </a:solidFill>
              </a:defRPr>
            </a:lvl1pPr>
          </a:lstStyle>
          <a:p>
            <a:r>
              <a:rPr lang="en-US" dirty="0"/>
              <a:t>Click to edit </a:t>
            </a:r>
            <a:br>
              <a:rPr lang="en-US" dirty="0"/>
            </a:br>
            <a:r>
              <a:rPr lang="en-US" dirty="0"/>
              <a:t>Divider</a:t>
            </a:r>
          </a:p>
        </p:txBody>
      </p:sp>
    </p:spTree>
    <p:extLst>
      <p:ext uri="{BB962C8B-B14F-4D97-AF65-F5344CB8AC3E}">
        <p14:creationId xmlns:p14="http://schemas.microsoft.com/office/powerpoint/2010/main" val="180327872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Headline-copy-full bleed image">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21829" y="2166043"/>
            <a:ext cx="5219564" cy="4218645"/>
          </a:xfrm>
          <a:prstGeom prst="rect">
            <a:avLst/>
          </a:prstGeom>
        </p:spPr>
        <p:txBody>
          <a:bodyPr/>
          <a:lstStyle>
            <a:lvl1pPr marL="219456" indent="-219456">
              <a:spcBef>
                <a:spcPts val="1200"/>
              </a:spcBef>
              <a:buClr>
                <a:schemeClr val="accent1"/>
              </a:buClr>
              <a:defRPr sz="2000" b="0"/>
            </a:lvl1pPr>
            <a:lvl2pPr marL="457200" indent="-219456">
              <a:lnSpc>
                <a:spcPct val="100000"/>
              </a:lnSpc>
              <a:spcBef>
                <a:spcPts val="800"/>
              </a:spcBef>
              <a:buClrTx/>
              <a:buFont typeface="Arial"/>
              <a:buChar char="–"/>
              <a:defRPr sz="1800"/>
            </a:lvl2pPr>
            <a:lvl3pPr marL="512064" indent="-164592" defTabSz="1136452">
              <a:spcBef>
                <a:spcPts val="800"/>
              </a:spcBef>
              <a:buClrTx/>
              <a:buFont typeface="Arial" panose="020B0604020202020204" pitchFamily="34" charset="0"/>
              <a:buChar char="•"/>
              <a:defRPr sz="16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4"/>
          <p:cNvSpPr>
            <a:spLocks noGrp="1"/>
          </p:cNvSpPr>
          <p:nvPr>
            <p:ph type="pic" sz="quarter" idx="10"/>
          </p:nvPr>
        </p:nvSpPr>
        <p:spPr>
          <a:xfrm>
            <a:off x="6098576" y="613841"/>
            <a:ext cx="6093444" cy="6244167"/>
          </a:xfrm>
          <a:prstGeom prst="rect">
            <a:avLst/>
          </a:prstGeom>
        </p:spPr>
        <p:txBody>
          <a:bodyPr/>
          <a:lstStyle/>
          <a:p>
            <a:endParaRPr lang="en-US" dirty="0"/>
          </a:p>
        </p:txBody>
      </p:sp>
      <p:sp>
        <p:nvSpPr>
          <p:cNvPr id="3" name="Slide Number Placeholder 2"/>
          <p:cNvSpPr>
            <a:spLocks noGrp="1"/>
          </p:cNvSpPr>
          <p:nvPr>
            <p:ph type="sldNum" sz="quarter" idx="11"/>
          </p:nvPr>
        </p:nvSpPr>
        <p:spPr/>
        <p:txBody>
          <a:bodyPr/>
          <a:lstStyle/>
          <a:p>
            <a:fld id="{79044E51-BF79-AF42-BAC5-B771B1D9D8E0}" type="slidenum">
              <a:rPr lang="en-US" smtClean="0"/>
              <a:pPr/>
              <a:t>‹#›</a:t>
            </a:fld>
            <a:endParaRPr lang="en-US" dirty="0"/>
          </a:p>
        </p:txBody>
      </p:sp>
      <p:sp>
        <p:nvSpPr>
          <p:cNvPr id="10" name="Title Placeholder 1"/>
          <p:cNvSpPr>
            <a:spLocks noGrp="1"/>
          </p:cNvSpPr>
          <p:nvPr>
            <p:ph type="title"/>
          </p:nvPr>
        </p:nvSpPr>
        <p:spPr>
          <a:xfrm>
            <a:off x="414467" y="962473"/>
            <a:ext cx="5226927" cy="609600"/>
          </a:xfrm>
          <a:prstGeom prst="rect">
            <a:avLst/>
          </a:prstGeom>
        </p:spPr>
        <p:txBody>
          <a:bodyPr vert="horz" lIns="121899" tIns="60949" rIns="121899" bIns="60949" rtlCol="0" anchor="t" anchorCtr="0">
            <a:noAutofit/>
          </a:bodyPr>
          <a:lstStyle>
            <a:lvl1pPr>
              <a:lnSpc>
                <a:spcPct val="95000"/>
              </a:lnSpc>
              <a:defRPr/>
            </a:lvl1pPr>
          </a:lstStyle>
          <a:p>
            <a:r>
              <a:rPr lang="en-US" dirty="0"/>
              <a:t>Click to edit Master title style</a:t>
            </a:r>
          </a:p>
        </p:txBody>
      </p:sp>
    </p:spTree>
    <p:extLst>
      <p:ext uri="{BB962C8B-B14F-4D97-AF65-F5344CB8AC3E}">
        <p14:creationId xmlns:p14="http://schemas.microsoft.com/office/powerpoint/2010/main" val="356236077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8"/>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C70F6B58-4984-4C3A-A106-EA6C4686C946}"/>
              </a:ext>
            </a:extLst>
          </p:cNvPr>
          <p:cNvSpPr>
            <a:spLocks noGrp="1"/>
          </p:cNvSpPr>
          <p:nvPr>
            <p:ph type="body" sz="quarter" idx="11"/>
          </p:nvPr>
        </p:nvSpPr>
        <p:spPr>
          <a:xfrm>
            <a:off x="457319"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FF3B46F-1C31-4C66-87BB-933E9614FC98}"/>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70614169"/>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8"/>
            <a:ext cx="6097588"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9"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85BD440C-F635-460B-A9E6-825CE0A04EC5}"/>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934313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id="{3CBA71D9-675A-4F40-94DA-6A30D93681D6}"/>
              </a:ext>
            </a:extLst>
          </p:cNvPr>
          <p:cNvSpPr>
            <a:spLocks noChangeAspect="1" noChangeArrowheads="1"/>
          </p:cNvSpPr>
          <p:nvPr userDrawn="1"/>
        </p:nvSpPr>
        <p:spPr bwMode="auto">
          <a:xfrm flipH="1">
            <a:off x="6094412" y="6340478"/>
            <a:ext cx="6097588"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id="{BEC7686B-F935-4F84-9AD2-7F9747A8F8F2}"/>
              </a:ext>
            </a:extLst>
          </p:cNvPr>
          <p:cNvSpPr>
            <a:spLocks noGrp="1"/>
          </p:cNvSpPr>
          <p:nvPr>
            <p:ph type="body" sz="quarter" idx="11"/>
          </p:nvPr>
        </p:nvSpPr>
        <p:spPr>
          <a:xfrm>
            <a:off x="457319" y="1691640"/>
            <a:ext cx="11277489"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F2503CA4-811D-4810-91D0-5588B9CCA40D}"/>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346488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84DE6931-D60C-45BF-B727-81EF40C1D8E5}"/>
              </a:ext>
            </a:extLst>
          </p:cNvPr>
          <p:cNvSpPr>
            <a:spLocks noGrp="1"/>
          </p:cNvSpPr>
          <p:nvPr>
            <p:ph type="body" sz="quarter" idx="11"/>
          </p:nvPr>
        </p:nvSpPr>
        <p:spPr>
          <a:xfrm>
            <a:off x="457319" y="1691640"/>
            <a:ext cx="10509193" cy="4050792"/>
          </a:xfrm>
        </p:spPr>
        <p:txBody>
          <a:bodyPr/>
          <a:lstStyle>
            <a:lvl1pPr>
              <a:buClr>
                <a:schemeClr val="accent1"/>
              </a:buClr>
              <a:defRPr/>
            </a:lvl1pPr>
            <a:lvl3pPr>
              <a:defRPr/>
            </a:lvl3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CFB1E5D4-1158-486F-80D8-3B926F5AEBC4}"/>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405790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2" y="457200"/>
            <a:ext cx="10506455"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2" y="932688"/>
            <a:ext cx="10506455" cy="365760"/>
          </a:xfrm>
        </p:spPr>
        <p:txBody>
          <a:bodyPr/>
          <a:lstStyle>
            <a:lvl1pPr marL="0" indent="0">
              <a:buNone/>
              <a:defRPr sz="2399">
                <a:solidFill>
                  <a:schemeClr val="accent1"/>
                </a:solidFill>
              </a:defRPr>
            </a:lvl1pPr>
          </a:lstStyle>
          <a:p>
            <a:pPr lvl="0"/>
            <a:r>
              <a:rPr lang="en-US" dirty="0"/>
              <a:t>Click to enter subhead</a:t>
            </a:r>
          </a:p>
        </p:txBody>
      </p:sp>
      <p:sp>
        <p:nvSpPr>
          <p:cNvPr id="10" name="AutoShape 2">
            <a:extLst>
              <a:ext uri="{FF2B5EF4-FFF2-40B4-BE49-F238E27FC236}">
                <a16:creationId xmlns:a16="http://schemas.microsoft.com/office/drawing/2014/main" id="{99445445-8A29-4B9B-97F3-0F882A167FD3}"/>
              </a:ext>
            </a:extLst>
          </p:cNvPr>
          <p:cNvSpPr>
            <a:spLocks noChangeAspect="1" noChangeArrowheads="1"/>
          </p:cNvSpPr>
          <p:nvPr userDrawn="1"/>
        </p:nvSpPr>
        <p:spPr bwMode="auto">
          <a:xfrm flipH="1">
            <a:off x="10134072" y="5669280"/>
            <a:ext cx="2057928"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089"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id="{2CCA6439-752F-4EAE-BA36-A9DA45D5B2DB}"/>
              </a:ext>
            </a:extLst>
          </p:cNvPr>
          <p:cNvSpPr>
            <a:spLocks noGrp="1"/>
          </p:cNvSpPr>
          <p:nvPr>
            <p:ph type="body" sz="quarter" idx="11"/>
          </p:nvPr>
        </p:nvSpPr>
        <p:spPr>
          <a:xfrm>
            <a:off x="457320" y="1691640"/>
            <a:ext cx="10505636"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19C957A2-98E7-4606-98AE-C18B8B6E5E96}"/>
              </a:ext>
            </a:extLst>
          </p:cNvPr>
          <p:cNvSpPr>
            <a:spLocks noGrp="1"/>
          </p:cNvSpPr>
          <p:nvPr>
            <p:ph type="ftr" sz="quarter" idx="12"/>
          </p:nvPr>
        </p:nvSpPr>
        <p:spPr/>
        <p:txBody>
          <a:bodyPr/>
          <a:lstStyle/>
          <a:p>
            <a:r>
              <a:rPr lang="en-US"/>
              <a:t>ZEBRA TECHNOLOGIES</a:t>
            </a:r>
            <a:endParaRPr lang="en-US" dirty="0"/>
          </a:p>
        </p:txBody>
      </p:sp>
    </p:spTree>
    <p:extLst>
      <p:ext uri="{BB962C8B-B14F-4D97-AF65-F5344CB8AC3E}">
        <p14:creationId xmlns:p14="http://schemas.microsoft.com/office/powerpoint/2010/main" val="2679323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5120B3-A679-4361-BBE5-B44731CBB86A}"/>
              </a:ext>
            </a:extLst>
          </p:cNvPr>
          <p:cNvSpPr/>
          <p:nvPr userDrawn="1"/>
        </p:nvSpPr>
        <p:spPr>
          <a:xfrm>
            <a:off x="0" y="-8249"/>
            <a:ext cx="4206240"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089"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id="{44C61FA3-B671-4289-9759-F226A4D71C0B}"/>
              </a:ext>
            </a:extLst>
          </p:cNvPr>
          <p:cNvSpPr>
            <a:spLocks noChangeAspect="1" noChangeArrowheads="1"/>
          </p:cNvSpPr>
          <p:nvPr userDrawn="1"/>
        </p:nvSpPr>
        <p:spPr bwMode="auto">
          <a:xfrm flipH="1">
            <a:off x="2103119" y="5639235"/>
            <a:ext cx="2103120"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089"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727448" y="1389888"/>
            <a:ext cx="6967728"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199" y="457200"/>
            <a:ext cx="3136392" cy="795528"/>
          </a:xfrm>
        </p:spPr>
        <p:txBody>
          <a:bodyPr/>
          <a:lstStyle>
            <a:lvl1pPr>
              <a:defRPr>
                <a:solidFill>
                  <a:schemeClr val="bg2"/>
                </a:solidFill>
              </a:defRPr>
            </a:lvl1pPr>
          </a:lstStyle>
          <a:p>
            <a:r>
              <a:rPr lang="en-US" dirty="0"/>
              <a:t>Click to enter headline</a:t>
            </a:r>
          </a:p>
        </p:txBody>
      </p:sp>
      <p:sp>
        <p:nvSpPr>
          <p:cNvPr id="5" name="Text Placeholder 4">
            <a:extLst>
              <a:ext uri="{FF2B5EF4-FFF2-40B4-BE49-F238E27FC236}">
                <a16:creationId xmlns:a16="http://schemas.microsoft.com/office/drawing/2014/main" id="{E0C5763B-C6C4-4101-B565-E3A3353174B6}"/>
              </a:ext>
            </a:extLst>
          </p:cNvPr>
          <p:cNvSpPr>
            <a:spLocks noGrp="1"/>
          </p:cNvSpPr>
          <p:nvPr>
            <p:ph type="body" sz="quarter" idx="12" hasCustomPrompt="1"/>
          </p:nvPr>
        </p:nvSpPr>
        <p:spPr>
          <a:xfrm>
            <a:off x="4727385" y="457200"/>
            <a:ext cx="6967728" cy="795528"/>
          </a:xfrm>
        </p:spPr>
        <p:txBody>
          <a:bodyPr/>
          <a:lstStyle>
            <a:lvl1pPr marL="0" indent="0">
              <a:buNone/>
              <a:defRPr sz="2799"/>
            </a:lvl1pPr>
          </a:lstStyle>
          <a:p>
            <a:pPr lvl="0"/>
            <a:r>
              <a:rPr lang="en-US" dirty="0"/>
              <a:t>Click to enter headline</a:t>
            </a:r>
          </a:p>
        </p:txBody>
      </p:sp>
      <p:sp>
        <p:nvSpPr>
          <p:cNvPr id="7" name="Text Placeholder 6">
            <a:extLst>
              <a:ext uri="{FF2B5EF4-FFF2-40B4-BE49-F238E27FC236}">
                <a16:creationId xmlns:a16="http://schemas.microsoft.com/office/drawing/2014/main" id="{D1C78788-8B9F-401C-8E79-E3B3BD414267}"/>
              </a:ext>
            </a:extLst>
          </p:cNvPr>
          <p:cNvSpPr>
            <a:spLocks noGrp="1"/>
          </p:cNvSpPr>
          <p:nvPr>
            <p:ph type="body" sz="quarter" idx="13"/>
          </p:nvPr>
        </p:nvSpPr>
        <p:spPr>
          <a:xfrm>
            <a:off x="4727219" y="2304288"/>
            <a:ext cx="6967765" cy="409651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B0D524CC-33BB-4E22-BEDC-4F7424BD7BE7}"/>
              </a:ext>
            </a:extLst>
          </p:cNvPr>
          <p:cNvSpPr>
            <a:spLocks noGrp="1"/>
          </p:cNvSpPr>
          <p:nvPr>
            <p:ph type="ftr" sz="quarter" idx="14"/>
          </p:nvPr>
        </p:nvSpPr>
        <p:spPr/>
        <p:txBody>
          <a:bodyPr/>
          <a:lstStyle/>
          <a:p>
            <a:r>
              <a:rPr lang="en-US"/>
              <a:t>ZEBRA TECHNOLOGIES</a:t>
            </a:r>
            <a:endParaRPr lang="en-US" dirty="0"/>
          </a:p>
        </p:txBody>
      </p:sp>
    </p:spTree>
    <p:extLst>
      <p:ext uri="{BB962C8B-B14F-4D97-AF65-F5344CB8AC3E}">
        <p14:creationId xmlns:p14="http://schemas.microsoft.com/office/powerpoint/2010/main" val="4003285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image" Target="../media/image15.png"/><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8.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theme" Target="../theme/theme9.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3519597"/>
      </p:ext>
    </p:extLst>
  </p:cSld>
  <p:clrMap bg1="lt1" tx1="dk1" bg2="lt2" tx2="dk2" accent1="accent1" accent2="accent2" accent3="accent3" accent4="accent4" accent5="accent5" accent6="accent6" hlink="hlink" folHlink="folHlink"/>
  <p:sldLayoutIdLst>
    <p:sldLayoutId id="2147483775" r:id="rId1"/>
    <p:sldLayoutId id="2147484196" r:id="rId2"/>
    <p:sldLayoutId id="2147483776" r:id="rId3"/>
    <p:sldLayoutId id="2147483777" r:id="rId4"/>
    <p:sldLayoutId id="2147483778" r:id="rId5"/>
    <p:sldLayoutId id="2147483779" r:id="rId6"/>
    <p:sldLayoutId id="2147483780" r:id="rId7"/>
    <p:sldLayoutId id="2147483781" r:id="rId8"/>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1" y="457200"/>
            <a:ext cx="11201400"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691640"/>
            <a:ext cx="11228832"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126"/>
            <a:fld id="{F19F85D4-6AC3-4CF9-A1A5-831DFC2C241F}" type="slidenum">
              <a:rPr lang="en-US" smtClean="0">
                <a:solidFill>
                  <a:srgbClr val="000000"/>
                </a:solidFill>
              </a:rPr>
              <a:pPr defTabSz="914126"/>
              <a:t>‹#›</a:t>
            </a:fld>
            <a:endParaRPr lang="en-US">
              <a:solidFill>
                <a:srgbClr val="000000"/>
              </a:solidFill>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0" y="6400800"/>
            <a:ext cx="1582324"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4194952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4197" r:id="rId8"/>
    <p:sldLayoutId id="2147483790" r:id="rId9"/>
    <p:sldLayoutId id="2147483791" r:id="rId10"/>
    <p:sldLayoutId id="2147484073" r:id="rId11"/>
    <p:sldLayoutId id="2147484195" r:id="rId12"/>
    <p:sldLayoutId id="2147484198" r:id="rId13"/>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1243584" y="1243584"/>
            <a:ext cx="5522976" cy="768096"/>
          </a:xfrm>
          <a:prstGeom prst="rect">
            <a:avLst/>
          </a:prstGeom>
        </p:spPr>
        <p:txBody>
          <a:bodyPr vert="horz" lIns="0" tIns="0" rIns="0" bIns="0" rtlCol="0" anchor="t" anchorCtr="0">
            <a:noAutofit/>
          </a:bodyPr>
          <a:lstStyle/>
          <a:p>
            <a:r>
              <a:rPr lang="en-US" dirty="0"/>
              <a:t>Click to edit Master title style</a:t>
            </a:r>
          </a:p>
        </p:txBody>
      </p:sp>
      <p:sp>
        <p:nvSpPr>
          <p:cNvPr id="3" name="Slide Number Placeholder 2">
            <a:extLst>
              <a:ext uri="{FF2B5EF4-FFF2-40B4-BE49-F238E27FC236}">
                <a16:creationId xmlns:a16="http://schemas.microsoft.com/office/drawing/2014/main" id="{9ACB6C62-CAD2-4608-A684-F81B211408A2}"/>
              </a:ext>
            </a:extLst>
          </p:cNvPr>
          <p:cNvSpPr>
            <a:spLocks noGrp="1"/>
          </p:cNvSpPr>
          <p:nvPr>
            <p:ph type="sldNum" sz="quarter" idx="4"/>
          </p:nvPr>
        </p:nvSpPr>
        <p:spPr>
          <a:xfrm>
            <a:off x="10927080" y="6401928"/>
            <a:ext cx="1264920"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a:p>
        </p:txBody>
      </p:sp>
      <p:sp>
        <p:nvSpPr>
          <p:cNvPr id="4" name="Footer Placeholder 3">
            <a:extLst>
              <a:ext uri="{FF2B5EF4-FFF2-40B4-BE49-F238E27FC236}">
                <a16:creationId xmlns:a16="http://schemas.microsoft.com/office/drawing/2014/main" id="{BDA106FD-E1BB-42F3-AFC3-D6ACEC545AF7}"/>
              </a:ext>
            </a:extLst>
          </p:cNvPr>
          <p:cNvSpPr>
            <a:spLocks noGrp="1"/>
          </p:cNvSpPr>
          <p:nvPr>
            <p:ph type="ftr" sz="quarter" idx="3"/>
          </p:nvPr>
        </p:nvSpPr>
        <p:spPr>
          <a:xfrm>
            <a:off x="0" y="6400800"/>
            <a:ext cx="1582324"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407250675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4199" r:id="rId5"/>
  </p:sldLayoutIdLst>
  <p:hf hd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0" y="457200"/>
            <a:ext cx="4480560"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413896"/>
            <a:ext cx="4480560"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410653471"/>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271433125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9" r:id="rId8"/>
    <p:sldLayoutId id="2147484090" r:id="rId9"/>
    <p:sldLayoutId id="2147484092" r:id="rId10"/>
    <p:sldLayoutId id="2147484093" r:id="rId11"/>
    <p:sldLayoutId id="2147484094" r:id="rId12"/>
    <p:sldLayoutId id="2147484095" r:id="rId13"/>
    <p:sldLayoutId id="2147484096" r:id="rId14"/>
    <p:sldLayoutId id="2147484098" r:id="rId15"/>
  </p:sldLayoutIdLst>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619243"/>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3" r:id="rId13"/>
    <p:sldLayoutId id="2147484117" r:id="rId14"/>
    <p:sldLayoutId id="2147484120" r:id="rId15"/>
    <p:sldLayoutId id="2147484126" r:id="rId16"/>
  </p:sldLayoutIdLst>
  <p:txStyles>
    <p:titleStyle>
      <a:lvl1pPr algn="l" defTabSz="91387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28467" indent="-228467" algn="l" defTabSz="91387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072" indent="-231710" algn="l" defTabSz="91387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2pPr>
      <a:lvl3pPr marL="631648" indent="-172990" algn="l" defTabSz="91387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272" indent="-228467" algn="l" defTabSz="91387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207" indent="-228467" algn="l" defTabSz="91387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142"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76"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11"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946" indent="-228467" algn="l" defTabSz="9138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70" rtl="0" eaLnBrk="1" latinLnBrk="0" hangingPunct="1">
        <a:defRPr sz="1800" kern="1200">
          <a:solidFill>
            <a:schemeClr val="tx1"/>
          </a:solidFill>
          <a:latin typeface="+mn-lt"/>
          <a:ea typeface="+mn-ea"/>
          <a:cs typeface="+mn-cs"/>
        </a:defRPr>
      </a:lvl1pPr>
      <a:lvl2pPr marL="456935" algn="l" defTabSz="913870" rtl="0" eaLnBrk="1" latinLnBrk="0" hangingPunct="1">
        <a:defRPr sz="1800" kern="1200">
          <a:solidFill>
            <a:schemeClr val="tx1"/>
          </a:solidFill>
          <a:latin typeface="+mn-lt"/>
          <a:ea typeface="+mn-ea"/>
          <a:cs typeface="+mn-cs"/>
        </a:defRPr>
      </a:lvl2pPr>
      <a:lvl3pPr marL="913870" algn="l" defTabSz="913870" rtl="0" eaLnBrk="1" latinLnBrk="0" hangingPunct="1">
        <a:defRPr sz="1800" kern="1200">
          <a:solidFill>
            <a:schemeClr val="tx1"/>
          </a:solidFill>
          <a:latin typeface="+mn-lt"/>
          <a:ea typeface="+mn-ea"/>
          <a:cs typeface="+mn-cs"/>
        </a:defRPr>
      </a:lvl3pPr>
      <a:lvl4pPr marL="1370805" algn="l" defTabSz="913870" rtl="0" eaLnBrk="1" latinLnBrk="0" hangingPunct="1">
        <a:defRPr sz="1800" kern="1200">
          <a:solidFill>
            <a:schemeClr val="tx1"/>
          </a:solidFill>
          <a:latin typeface="+mn-lt"/>
          <a:ea typeface="+mn-ea"/>
          <a:cs typeface="+mn-cs"/>
        </a:defRPr>
      </a:lvl4pPr>
      <a:lvl5pPr marL="1827739" algn="l" defTabSz="913870" rtl="0" eaLnBrk="1" latinLnBrk="0" hangingPunct="1">
        <a:defRPr sz="1800" kern="1200">
          <a:solidFill>
            <a:schemeClr val="tx1"/>
          </a:solidFill>
          <a:latin typeface="+mn-lt"/>
          <a:ea typeface="+mn-ea"/>
          <a:cs typeface="+mn-cs"/>
        </a:defRPr>
      </a:lvl5pPr>
      <a:lvl6pPr marL="2284674" algn="l" defTabSz="913870" rtl="0" eaLnBrk="1" latinLnBrk="0" hangingPunct="1">
        <a:defRPr sz="1800" kern="1200">
          <a:solidFill>
            <a:schemeClr val="tx1"/>
          </a:solidFill>
          <a:latin typeface="+mn-lt"/>
          <a:ea typeface="+mn-ea"/>
          <a:cs typeface="+mn-cs"/>
        </a:defRPr>
      </a:lvl6pPr>
      <a:lvl7pPr marL="2741609" algn="l" defTabSz="913870" rtl="0" eaLnBrk="1" latinLnBrk="0" hangingPunct="1">
        <a:defRPr sz="1800" kern="1200">
          <a:solidFill>
            <a:schemeClr val="tx1"/>
          </a:solidFill>
          <a:latin typeface="+mn-lt"/>
          <a:ea typeface="+mn-ea"/>
          <a:cs typeface="+mn-cs"/>
        </a:defRPr>
      </a:lvl7pPr>
      <a:lvl8pPr marL="3198544" algn="l" defTabSz="913870" rtl="0" eaLnBrk="1" latinLnBrk="0" hangingPunct="1">
        <a:defRPr sz="1800" kern="1200">
          <a:solidFill>
            <a:schemeClr val="tx1"/>
          </a:solidFill>
          <a:latin typeface="+mn-lt"/>
          <a:ea typeface="+mn-ea"/>
          <a:cs typeface="+mn-cs"/>
        </a:defRPr>
      </a:lvl8pPr>
      <a:lvl9pPr marL="3655480" algn="l" defTabSz="91387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p:cNvSpPr>
          <p:nvPr userDrawn="1"/>
        </p:nvSpPr>
        <p:spPr>
          <a:xfrm>
            <a:off x="0" y="1"/>
            <a:ext cx="12192000" cy="524145"/>
          </a:xfrm>
          <a:prstGeom prst="rect">
            <a:avLst/>
          </a:prstGeom>
          <a:solidFill>
            <a:schemeClr val="tx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Placeholder 1"/>
          <p:cNvSpPr>
            <a:spLocks noGrp="1"/>
          </p:cNvSpPr>
          <p:nvPr>
            <p:ph type="title"/>
          </p:nvPr>
        </p:nvSpPr>
        <p:spPr>
          <a:xfrm>
            <a:off x="431210" y="650875"/>
            <a:ext cx="11379791" cy="746125"/>
          </a:xfrm>
          <a:prstGeom prst="rect">
            <a:avLst/>
          </a:prstGeom>
        </p:spPr>
        <p:txBody>
          <a:bodyPr vert="horz" lIns="91435" tIns="45718" rIns="91435" bIns="0" rtlCol="0" anchor="t">
            <a:noAutofit/>
          </a:bodyPr>
          <a:lstStyle/>
          <a:p>
            <a:r>
              <a:rPr lang="en-US" dirty="0"/>
              <a:t>Click to edit Master title style</a:t>
            </a:r>
          </a:p>
        </p:txBody>
      </p:sp>
      <p:sp>
        <p:nvSpPr>
          <p:cNvPr id="3" name="Text Placeholder 2"/>
          <p:cNvSpPr>
            <a:spLocks noGrp="1"/>
          </p:cNvSpPr>
          <p:nvPr>
            <p:ph type="body" idx="1"/>
          </p:nvPr>
        </p:nvSpPr>
        <p:spPr>
          <a:xfrm>
            <a:off x="1143001" y="1778000"/>
            <a:ext cx="10096500" cy="4381500"/>
          </a:xfrm>
          <a:prstGeom prst="rect">
            <a:avLst/>
          </a:prstGeom>
        </p:spPr>
        <p:txBody>
          <a:bodyPr vert="horz" lIns="91435" tIns="45718" rIns="91435"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Zebra Logo Horiz.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240483" y="129644"/>
            <a:ext cx="1084397" cy="262891"/>
          </a:xfrm>
          <a:prstGeom prst="rect">
            <a:avLst/>
          </a:prstGeom>
        </p:spPr>
      </p:pic>
    </p:spTree>
    <p:extLst>
      <p:ext uri="{BB962C8B-B14F-4D97-AF65-F5344CB8AC3E}">
        <p14:creationId xmlns:p14="http://schemas.microsoft.com/office/powerpoint/2010/main" val="253973845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spcBef>
          <a:spcPct val="0"/>
        </a:spcBef>
        <a:buNone/>
        <a:defRPr sz="3400" b="0" kern="1200" cap="all" baseline="0">
          <a:solidFill>
            <a:srgbClr val="0D749F"/>
          </a:solidFill>
          <a:latin typeface="+mj-lt"/>
          <a:ea typeface="+mj-ea"/>
          <a:cs typeface="+mj-cs"/>
        </a:defRPr>
      </a:lvl1pPr>
    </p:titleStyle>
    <p:bodyStyle>
      <a:lvl1pPr marL="235585" indent="-235585" algn="l" defTabSz="914354" rtl="0" eaLnBrk="1" latinLnBrk="0" hangingPunct="1">
        <a:spcBef>
          <a:spcPts val="420"/>
        </a:spcBef>
        <a:buClr>
          <a:schemeClr val="accent1"/>
        </a:buClr>
        <a:buFont typeface="Arial" pitchFamily="34" charset="0"/>
        <a:buChar char="•"/>
        <a:defRPr sz="2500" b="0" kern="1200">
          <a:solidFill>
            <a:schemeClr val="tx2">
              <a:lumMod val="50000"/>
            </a:schemeClr>
          </a:solidFill>
          <a:latin typeface="+mn-lt"/>
          <a:ea typeface="+mn-ea"/>
          <a:cs typeface="+mn-cs"/>
        </a:defRPr>
      </a:lvl1pPr>
      <a:lvl2pPr marL="742913" indent="-285736" algn="l" defTabSz="914354" rtl="0" eaLnBrk="1" latinLnBrk="0" hangingPunct="1">
        <a:spcBef>
          <a:spcPct val="20000"/>
        </a:spcBef>
        <a:buSzPct val="70000"/>
        <a:buFont typeface="Wingdings 2" pitchFamily="18" charset="2"/>
        <a:buChar char=""/>
        <a:defRPr sz="2100" kern="1200">
          <a:solidFill>
            <a:schemeClr val="tx2">
              <a:lumMod val="75000"/>
            </a:schemeClr>
          </a:solidFill>
          <a:latin typeface="+mn-lt"/>
          <a:ea typeface="+mn-ea"/>
          <a:cs typeface="+mn-cs"/>
        </a:defRPr>
      </a:lvl2pPr>
      <a:lvl3pPr marL="1003459" indent="-203359" algn="l" defTabSz="914354" rtl="0" eaLnBrk="1" latinLnBrk="0" hangingPunct="1">
        <a:spcBef>
          <a:spcPct val="20000"/>
        </a:spcBef>
        <a:buFont typeface="Arial" pitchFamily="34" charset="0"/>
        <a:buChar char="•"/>
        <a:defRPr sz="1700" kern="1200">
          <a:solidFill>
            <a:schemeClr val="tx2">
              <a:lumMod val="75000"/>
            </a:schemeClr>
          </a:solidFill>
          <a:latin typeface="+mn-lt"/>
          <a:ea typeface="+mn-ea"/>
          <a:cs typeface="+mn-cs"/>
        </a:defRPr>
      </a:lvl3pPr>
      <a:lvl4pPr marL="1242378" indent="-185579" algn="l" defTabSz="914354" rtl="0" eaLnBrk="1" latinLnBrk="0" hangingPunct="1">
        <a:spcBef>
          <a:spcPct val="20000"/>
        </a:spcBef>
        <a:buFont typeface="Arial" pitchFamily="34" charset="0"/>
        <a:buChar char="–"/>
        <a:tabLst>
          <a:tab pos="1280160" algn="l"/>
        </a:tabLst>
        <a:defRPr sz="1400" kern="1200">
          <a:solidFill>
            <a:schemeClr val="tx2">
              <a:lumMod val="75000"/>
            </a:schemeClr>
          </a:solidFill>
          <a:latin typeface="+mn-lt"/>
          <a:ea typeface="+mn-ea"/>
          <a:cs typeface="+mn-cs"/>
        </a:defRPr>
      </a:lvl4pPr>
      <a:lvl5pPr marL="2057297" indent="-228589" algn="l" defTabSz="914354" rtl="0" eaLnBrk="1" latinLnBrk="0" hangingPunct="1">
        <a:spcBef>
          <a:spcPct val="20000"/>
        </a:spcBef>
        <a:buFont typeface="Arial" pitchFamily="34" charset="0"/>
        <a:buChar char="»"/>
        <a:defRPr sz="1400" kern="1200">
          <a:solidFill>
            <a:schemeClr val="tx2">
              <a:lumMod val="65000"/>
              <a:lumOff val="35000"/>
            </a:schemeClr>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1"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457201" y="457200"/>
            <a:ext cx="11201400"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457201" y="1691640"/>
            <a:ext cx="11228832" cy="4469548"/>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FB8DA1E6-F92D-4563-8D9B-4B23C69F9B12}"/>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a:solidFill>
                  <a:schemeClr val="tx1"/>
                </a:solidFill>
              </a:defRPr>
            </a:lvl1pPr>
          </a:lstStyle>
          <a:p>
            <a:pPr defTabSz="914089"/>
            <a:fld id="{F19F85D4-6AC3-4CF9-A1A5-831DFC2C241F}" type="slidenum">
              <a:rPr lang="en-US" smtClean="0">
                <a:solidFill>
                  <a:srgbClr val="000000"/>
                </a:solidFill>
              </a:rPr>
              <a:pPr defTabSz="914089"/>
              <a:t>‹#›</a:t>
            </a:fld>
            <a:endParaRPr lang="en-US">
              <a:solidFill>
                <a:srgbClr val="000000"/>
              </a:solidFill>
            </a:endParaRPr>
          </a:p>
        </p:txBody>
      </p:sp>
      <p:sp>
        <p:nvSpPr>
          <p:cNvPr id="5" name="Footer Placeholder 3">
            <a:extLst>
              <a:ext uri="{FF2B5EF4-FFF2-40B4-BE49-F238E27FC236}">
                <a16:creationId xmlns:a16="http://schemas.microsoft.com/office/drawing/2014/main" id="{091B9C1B-2601-4466-B36D-921C0C76E21C}"/>
              </a:ext>
            </a:extLst>
          </p:cNvPr>
          <p:cNvSpPr>
            <a:spLocks noGrp="1"/>
          </p:cNvSpPr>
          <p:nvPr>
            <p:ph type="ftr" sz="quarter" idx="3"/>
          </p:nvPr>
        </p:nvSpPr>
        <p:spPr>
          <a:xfrm>
            <a:off x="1" y="6400800"/>
            <a:ext cx="1582324" cy="457200"/>
          </a:xfrm>
          <a:prstGeom prst="rect">
            <a:avLst/>
          </a:prstGeom>
        </p:spPr>
        <p:txBody>
          <a:bodyPr vert="horz" lIns="182880" tIns="0" rIns="0" bIns="182880" rtlCol="0" anchor="b" anchorCtr="0"/>
          <a:lstStyle>
            <a:lvl1pPr algn="l">
              <a:defRPr sz="800">
                <a:solidFill>
                  <a:schemeClr val="accent5"/>
                </a:solidFill>
              </a:defRPr>
            </a:lvl1pPr>
          </a:lstStyle>
          <a:p>
            <a:r>
              <a:rPr lang="en-US" dirty="0"/>
              <a:t>ZEBRA TECHNOLOGIES</a:t>
            </a:r>
          </a:p>
        </p:txBody>
      </p:sp>
    </p:spTree>
    <p:extLst>
      <p:ext uri="{BB962C8B-B14F-4D97-AF65-F5344CB8AC3E}">
        <p14:creationId xmlns:p14="http://schemas.microsoft.com/office/powerpoint/2010/main" val="1336386353"/>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200" r:id="rId12"/>
  </p:sldLayoutIdLst>
  <p:hf hdr="0" dt="0"/>
  <p:txStyles>
    <p:titleStyle>
      <a:lvl1pPr algn="l" defTabSz="914089"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22" indent="-228522" algn="l" defTabSz="914089"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182" indent="-230179" algn="l" defTabSz="914089"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00" indent="-173031" algn="l" defTabSz="914089"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656" indent="-228522" algn="l" defTabSz="914089"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01" indent="-228522" algn="l" defTabSz="914089"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745"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789"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34"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879" indent="-228522" algn="l" defTabSz="9140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089" rtl="0" eaLnBrk="1" latinLnBrk="0" hangingPunct="1">
        <a:defRPr sz="1799" kern="1200">
          <a:solidFill>
            <a:schemeClr val="tx1"/>
          </a:solidFill>
          <a:latin typeface="+mn-lt"/>
          <a:ea typeface="+mn-ea"/>
          <a:cs typeface="+mn-cs"/>
        </a:defRPr>
      </a:lvl1pPr>
      <a:lvl2pPr marL="457045" algn="l" defTabSz="914089" rtl="0" eaLnBrk="1" latinLnBrk="0" hangingPunct="1">
        <a:defRPr sz="1799" kern="1200">
          <a:solidFill>
            <a:schemeClr val="tx1"/>
          </a:solidFill>
          <a:latin typeface="+mn-lt"/>
          <a:ea typeface="+mn-ea"/>
          <a:cs typeface="+mn-cs"/>
        </a:defRPr>
      </a:lvl2pPr>
      <a:lvl3pPr marL="914089" algn="l" defTabSz="914089" rtl="0" eaLnBrk="1" latinLnBrk="0" hangingPunct="1">
        <a:defRPr sz="1799" kern="1200">
          <a:solidFill>
            <a:schemeClr val="tx1"/>
          </a:solidFill>
          <a:latin typeface="+mn-lt"/>
          <a:ea typeface="+mn-ea"/>
          <a:cs typeface="+mn-cs"/>
        </a:defRPr>
      </a:lvl3pPr>
      <a:lvl4pPr marL="1371134" algn="l" defTabSz="914089" rtl="0" eaLnBrk="1" latinLnBrk="0" hangingPunct="1">
        <a:defRPr sz="1799" kern="1200">
          <a:solidFill>
            <a:schemeClr val="tx1"/>
          </a:solidFill>
          <a:latin typeface="+mn-lt"/>
          <a:ea typeface="+mn-ea"/>
          <a:cs typeface="+mn-cs"/>
        </a:defRPr>
      </a:lvl4pPr>
      <a:lvl5pPr marL="1828178" algn="l" defTabSz="914089" rtl="0" eaLnBrk="1" latinLnBrk="0" hangingPunct="1">
        <a:defRPr sz="1799" kern="1200">
          <a:solidFill>
            <a:schemeClr val="tx1"/>
          </a:solidFill>
          <a:latin typeface="+mn-lt"/>
          <a:ea typeface="+mn-ea"/>
          <a:cs typeface="+mn-cs"/>
        </a:defRPr>
      </a:lvl5pPr>
      <a:lvl6pPr marL="2285223" algn="l" defTabSz="914089" rtl="0" eaLnBrk="1" latinLnBrk="0" hangingPunct="1">
        <a:defRPr sz="1799" kern="1200">
          <a:solidFill>
            <a:schemeClr val="tx1"/>
          </a:solidFill>
          <a:latin typeface="+mn-lt"/>
          <a:ea typeface="+mn-ea"/>
          <a:cs typeface="+mn-cs"/>
        </a:defRPr>
      </a:lvl6pPr>
      <a:lvl7pPr marL="2742267" algn="l" defTabSz="914089" rtl="0" eaLnBrk="1" latinLnBrk="0" hangingPunct="1">
        <a:defRPr sz="1799" kern="1200">
          <a:solidFill>
            <a:schemeClr val="tx1"/>
          </a:solidFill>
          <a:latin typeface="+mn-lt"/>
          <a:ea typeface="+mn-ea"/>
          <a:cs typeface="+mn-cs"/>
        </a:defRPr>
      </a:lvl7pPr>
      <a:lvl8pPr marL="3199312" algn="l" defTabSz="914089" rtl="0" eaLnBrk="1" latinLnBrk="0" hangingPunct="1">
        <a:defRPr sz="1799" kern="1200">
          <a:solidFill>
            <a:schemeClr val="tx1"/>
          </a:solidFill>
          <a:latin typeface="+mn-lt"/>
          <a:ea typeface="+mn-ea"/>
          <a:cs typeface="+mn-cs"/>
        </a:defRPr>
      </a:lvl8pPr>
      <a:lvl9pPr marL="3656357" algn="l" defTabSz="914089"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6756D2-E344-4990-9DEB-3ECE31982D80}"/>
              </a:ext>
            </a:extLst>
          </p:cNvPr>
          <p:cNvSpPr>
            <a:spLocks noGrp="1"/>
          </p:cNvSpPr>
          <p:nvPr>
            <p:ph type="title"/>
          </p:nvPr>
        </p:nvSpPr>
        <p:spPr>
          <a:xfrm>
            <a:off x="603503" y="1517904"/>
            <a:ext cx="1098307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id="{F607DFD3-64AA-4158-83EE-3BB5B5CADE0A}"/>
              </a:ext>
            </a:extLst>
          </p:cNvPr>
          <p:cNvSpPr>
            <a:spLocks noGrp="1"/>
          </p:cNvSpPr>
          <p:nvPr>
            <p:ph type="body" idx="1"/>
          </p:nvPr>
        </p:nvSpPr>
        <p:spPr>
          <a:xfrm>
            <a:off x="603505" y="2542784"/>
            <a:ext cx="1098307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38491243"/>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8" r:id="rId13"/>
    <p:sldLayoutId id="2147484189" r:id="rId14"/>
    <p:sldLayoutId id="2147484190" r:id="rId15"/>
    <p:sldLayoutId id="2147484191" r:id="rId16"/>
    <p:sldLayoutId id="2147484192" r:id="rId17"/>
    <p:sldLayoutId id="2147484193" r:id="rId18"/>
    <p:sldLayoutId id="2147484194" r:id="rId19"/>
  </p:sldLayoutIdLst>
  <p:hf hd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22.xml"/><Relationship Id="rId6" Type="http://schemas.openxmlformats.org/officeDocument/2006/relationships/slide" Target="slide24.xml"/><Relationship Id="rId5" Type="http://schemas.openxmlformats.org/officeDocument/2006/relationships/slide" Target="slide11.xml"/><Relationship Id="rId4" Type="http://schemas.openxmlformats.org/officeDocument/2006/relationships/slide" Target="slide18.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15.xml"/><Relationship Id="rId4" Type="http://schemas.openxmlformats.org/officeDocument/2006/relationships/image" Target="../media/image65.emf"/></Relationships>
</file>

<file path=ppt/slides/_rels/slide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tif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70.tiff"/><Relationship Id="rId5" Type="http://schemas.openxmlformats.org/officeDocument/2006/relationships/image" Target="../media/image69.emf"/><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emf"/><Relationship Id="rId3" Type="http://schemas.openxmlformats.org/officeDocument/2006/relationships/image" Target="../media/image76.pn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notesSlide" Target="../notesSlides/notesSlide8.xml"/><Relationship Id="rId16" Type="http://schemas.openxmlformats.org/officeDocument/2006/relationships/image" Target="../media/image89.jpeg"/><Relationship Id="rId20" Type="http://schemas.openxmlformats.org/officeDocument/2006/relationships/image" Target="../media/image93.jpeg"/><Relationship Id="rId1" Type="http://schemas.openxmlformats.org/officeDocument/2006/relationships/slideLayout" Target="../slideLayouts/slideLayout18.xml"/><Relationship Id="rId6" Type="http://schemas.openxmlformats.org/officeDocument/2006/relationships/image" Target="../media/image79.png"/><Relationship Id="rId11" Type="http://schemas.openxmlformats.org/officeDocument/2006/relationships/image" Target="../media/image84.emf"/><Relationship Id="rId5" Type="http://schemas.openxmlformats.org/officeDocument/2006/relationships/image" Target="../media/image78.png"/><Relationship Id="rId15" Type="http://schemas.openxmlformats.org/officeDocument/2006/relationships/image" Target="../media/image88.emf"/><Relationship Id="rId23" Type="http://schemas.openxmlformats.org/officeDocument/2006/relationships/image" Target="../media/image96.emf"/><Relationship Id="rId10" Type="http://schemas.openxmlformats.org/officeDocument/2006/relationships/image" Target="../media/image83.emf"/><Relationship Id="rId19" Type="http://schemas.openxmlformats.org/officeDocument/2006/relationships/image" Target="../media/image92.emf"/><Relationship Id="rId4" Type="http://schemas.openxmlformats.org/officeDocument/2006/relationships/image" Target="../media/image77.png"/><Relationship Id="rId9" Type="http://schemas.openxmlformats.org/officeDocument/2006/relationships/image" Target="../media/image82.emf"/><Relationship Id="rId14" Type="http://schemas.openxmlformats.org/officeDocument/2006/relationships/image" Target="../media/image87.png"/><Relationship Id="rId22" Type="http://schemas.openxmlformats.org/officeDocument/2006/relationships/image" Target="../media/image95.emf"/></Relationships>
</file>

<file path=ppt/slides/_rels/slide1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22.xml"/><Relationship Id="rId6" Type="http://schemas.openxmlformats.org/officeDocument/2006/relationships/slide" Target="slide18.xml"/><Relationship Id="rId5" Type="http://schemas.openxmlformats.org/officeDocument/2006/relationships/slide" Target="slide24.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jpeg"/><Relationship Id="rId16" Type="http://schemas.openxmlformats.org/officeDocument/2006/relationships/image" Target="../media/image111.png"/><Relationship Id="rId1" Type="http://schemas.openxmlformats.org/officeDocument/2006/relationships/slideLayout" Target="../slideLayouts/slideLayout105.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jpeg"/></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7.xml"/><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slide" Target="slide24.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115.tiff"/><Relationship Id="rId5" Type="http://schemas.openxmlformats.org/officeDocument/2006/relationships/image" Target="../media/image114.jpeg"/><Relationship Id="rId4" Type="http://schemas.openxmlformats.org/officeDocument/2006/relationships/image" Target="../media/image113.tiff"/></Relationships>
</file>

<file path=ppt/slides/_rels/slide21.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8.tiff"/><Relationship Id="rId1" Type="http://schemas.openxmlformats.org/officeDocument/2006/relationships/slideLayout" Target="../slideLayouts/slideLayout1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hyperlink" Target="http://www.zebra.com/" TargetMode="External"/><Relationship Id="rId7" Type="http://schemas.openxmlformats.org/officeDocument/2006/relationships/slide" Target="slide18.xml"/><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7.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7.xml"/><Relationship Id="rId1" Type="http://schemas.openxmlformats.org/officeDocument/2006/relationships/slideLayout" Target="../slideLayouts/slideLayout20.xml"/><Relationship Id="rId6" Type="http://schemas.openxmlformats.org/officeDocument/2006/relationships/slide" Target="slide24.xml"/><Relationship Id="rId5" Type="http://schemas.openxmlformats.org/officeDocument/2006/relationships/slide" Target="slide3.xml"/><Relationship Id="rId4" Type="http://schemas.openxmlformats.org/officeDocument/2006/relationships/slide" Target="slide18.xml"/></Relationships>
</file>

<file path=ppt/slides/_rels/slide4.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7.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emf"/><Relationship Id="rId17" Type="http://schemas.openxmlformats.org/officeDocument/2006/relationships/image" Target="../media/image41.emf"/><Relationship Id="rId2" Type="http://schemas.openxmlformats.org/officeDocument/2006/relationships/notesSlide" Target="../notesSlides/notesSlide1.xml"/><Relationship Id="rId16" Type="http://schemas.openxmlformats.org/officeDocument/2006/relationships/image" Target="../media/image40.emf"/><Relationship Id="rId1" Type="http://schemas.openxmlformats.org/officeDocument/2006/relationships/slideLayout" Target="../slideLayouts/slideLayout18.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5" Type="http://schemas.openxmlformats.org/officeDocument/2006/relationships/image" Target="../media/image3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 Id="rId14" Type="http://schemas.openxmlformats.org/officeDocument/2006/relationships/image" Target="../media/image38.emf"/></Relationships>
</file>

<file path=ppt/slides/_rels/slide5.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52.tiff"/><Relationship Id="rId7" Type="http://schemas.openxmlformats.org/officeDocument/2006/relationships/image" Target="../media/image56.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tiff"/><Relationship Id="rId4" Type="http://schemas.openxmlformats.org/officeDocument/2006/relationships/image" Target="../media/image53.tiff"/></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slide" Target="slide18.xml"/><Relationship Id="rId5" Type="http://schemas.openxmlformats.org/officeDocument/2006/relationships/slide" Target="slide11.xml"/><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60.emf"/><Relationship Id="rId4" Type="http://schemas.openxmlformats.org/officeDocument/2006/relationships/image" Target="../media/image5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378182EF-CE7A-B943-9DB4-C42E0B413C03}"/>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a:xfrm>
            <a:off x="6697818" y="0"/>
            <a:ext cx="5513035" cy="6858000"/>
          </a:xfrm>
        </p:spPr>
      </p:pic>
      <p:sp>
        <p:nvSpPr>
          <p:cNvPr id="2" name="Title 1">
            <a:extLst>
              <a:ext uri="{FF2B5EF4-FFF2-40B4-BE49-F238E27FC236}">
                <a16:creationId xmlns:a16="http://schemas.microsoft.com/office/drawing/2014/main" id="{6CE05FEA-270A-46A4-9C06-209EE472C8E7}"/>
              </a:ext>
            </a:extLst>
          </p:cNvPr>
          <p:cNvSpPr>
            <a:spLocks noGrp="1"/>
          </p:cNvSpPr>
          <p:nvPr>
            <p:ph type="title"/>
          </p:nvPr>
        </p:nvSpPr>
        <p:spPr/>
        <p:txBody>
          <a:bodyPr/>
          <a:lstStyle/>
          <a:p>
            <a:r>
              <a:rPr lang="en-US" sz="2800" dirty="0">
                <a:solidFill>
                  <a:srgbClr val="000000"/>
                </a:solidFill>
              </a:rPr>
              <a:t>Data Capture in Retail</a:t>
            </a:r>
            <a:br>
              <a:rPr lang="en-US" sz="2800" dirty="0">
                <a:solidFill>
                  <a:srgbClr val="000000"/>
                </a:solidFill>
              </a:rPr>
            </a:br>
            <a:endParaRPr lang="en-US" sz="2800" dirty="0">
              <a:solidFill>
                <a:srgbClr val="000000"/>
              </a:solidFill>
            </a:endParaRPr>
          </a:p>
        </p:txBody>
      </p:sp>
      <p:sp>
        <p:nvSpPr>
          <p:cNvPr id="4" name="Text Placeholder 3">
            <a:extLst>
              <a:ext uri="{FF2B5EF4-FFF2-40B4-BE49-F238E27FC236}">
                <a16:creationId xmlns:a16="http://schemas.microsoft.com/office/drawing/2014/main" id="{F8EA5D9F-0746-0943-B898-BF6486A25FFF}"/>
              </a:ext>
            </a:extLst>
          </p:cNvPr>
          <p:cNvSpPr>
            <a:spLocks noGrp="1"/>
          </p:cNvSpPr>
          <p:nvPr>
            <p:ph type="body" sz="quarter" idx="12"/>
          </p:nvPr>
        </p:nvSpPr>
        <p:spPr>
          <a:xfrm>
            <a:off x="603251" y="2560203"/>
            <a:ext cx="3818278" cy="1825307"/>
          </a:xfrm>
        </p:spPr>
        <p:txBody>
          <a:bodyPr/>
          <a:lstStyle/>
          <a:p>
            <a:r>
              <a:rPr lang="en-US" sz="2500" b="1" dirty="0">
                <a:solidFill>
                  <a:schemeClr val="accent1"/>
                </a:solidFill>
                <a:latin typeface="Arial" panose="020B0604020202020204" pitchFamily="34" charset="0"/>
                <a:cs typeface="Arial" panose="020B0604020202020204" pitchFamily="34" charset="0"/>
              </a:rPr>
              <a:t>Data Capture in Healthcare</a:t>
            </a:r>
          </a:p>
          <a:p>
            <a:r>
              <a:rPr lang="en-US" dirty="0"/>
              <a:t>Improving Patient Care</a:t>
            </a:r>
            <a:br>
              <a:rPr lang="en-US" dirty="0"/>
            </a:br>
            <a:r>
              <a:rPr lang="en-US" dirty="0"/>
              <a:t>Driving Operational Efficiency</a:t>
            </a:r>
          </a:p>
        </p:txBody>
      </p:sp>
      <p:sp>
        <p:nvSpPr>
          <p:cNvPr id="5" name="Text Placeholder 4">
            <a:extLst>
              <a:ext uri="{FF2B5EF4-FFF2-40B4-BE49-F238E27FC236}">
                <a16:creationId xmlns:a16="http://schemas.microsoft.com/office/drawing/2014/main" id="{4686B1AD-4D0E-1A40-B921-19B9B2EEFC8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89376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C3D3C0-2A9F-6A4B-9D28-4481FB763B7C}"/>
              </a:ext>
            </a:extLst>
          </p:cNvPr>
          <p:cNvSpPr>
            <a:spLocks noGrp="1"/>
          </p:cNvSpPr>
          <p:nvPr>
            <p:ph type="title"/>
          </p:nvPr>
        </p:nvSpPr>
        <p:spPr/>
        <p:txBody>
          <a:bodyPr/>
          <a:lstStyle/>
          <a:p>
            <a:r>
              <a:rPr lang="en-US" dirty="0"/>
              <a:t>Clinical Requirements</a:t>
            </a:r>
          </a:p>
        </p:txBody>
      </p:sp>
      <p:sp>
        <p:nvSpPr>
          <p:cNvPr id="6" name="Rectangle 5">
            <a:extLst>
              <a:ext uri="{FF2B5EF4-FFF2-40B4-BE49-F238E27FC236}">
                <a16:creationId xmlns:a16="http://schemas.microsoft.com/office/drawing/2014/main" id="{31CB5920-AE47-F746-8322-CBA983CE3A3B}"/>
              </a:ext>
            </a:extLst>
          </p:cNvPr>
          <p:cNvSpPr/>
          <p:nvPr/>
        </p:nvSpPr>
        <p:spPr>
          <a:xfrm>
            <a:off x="457200" y="1200646"/>
            <a:ext cx="4205235" cy="4621778"/>
          </a:xfrm>
          <a:prstGeom prst="rect">
            <a:avLst/>
          </a:prstGeom>
        </p:spPr>
        <p:txBody>
          <a:bodyPr wrap="square">
            <a:spAutoFit/>
          </a:bodyPr>
          <a:lstStyle/>
          <a:p>
            <a:pPr marL="342000" lvl="0" indent="-342900">
              <a:spcBef>
                <a:spcPts val="1000"/>
              </a:spcBef>
              <a:buClr>
                <a:schemeClr val="accent1"/>
              </a:buClr>
              <a:buSzPct val="100000"/>
              <a:buFont typeface="Arial" panose="020B0604020202020204" pitchFamily="34" charset="0"/>
              <a:buChar char="•"/>
              <a:tabLst>
                <a:tab pos="914400" algn="l"/>
                <a:tab pos="1828800" algn="l"/>
                <a:tab pos="2743200" algn="l"/>
                <a:tab pos="3657600" algn="l"/>
                <a:tab pos="4572000" algn="l"/>
                <a:tab pos="5486400" algn="l"/>
              </a:tabLst>
            </a:pPr>
            <a:r>
              <a:rPr lang="en-GB" dirty="0">
                <a:solidFill>
                  <a:srgbClr val="000000"/>
                </a:solidFill>
                <a:ea typeface="ヒラギノ角ゴ Pro W3" panose="020B0300000000000000" pitchFamily="34" charset="-128"/>
                <a:cs typeface="Times New Roman" panose="02020603050405020304" pitchFamily="18" charset="0"/>
              </a:rPr>
              <a:t>Must be clean and sterile</a:t>
            </a:r>
          </a:p>
          <a:p>
            <a:pPr marL="799200" lvl="1" indent="-342900">
              <a:spcBef>
                <a:spcPts val="1000"/>
              </a:spcBef>
              <a:buClr>
                <a:schemeClr val="tx1"/>
              </a:buClr>
              <a:buSzPct val="100000"/>
              <a:buFont typeface="System Font Regular"/>
              <a:buChar char="–"/>
              <a:tabLst>
                <a:tab pos="914400" algn="l"/>
                <a:tab pos="1828800" algn="l"/>
                <a:tab pos="2743200" algn="l"/>
                <a:tab pos="3657600" algn="l"/>
                <a:tab pos="4572000" algn="l"/>
                <a:tab pos="5486400" algn="l"/>
              </a:tabLst>
            </a:pPr>
            <a:r>
              <a:rPr lang="en-GB" sz="1600" dirty="0">
                <a:solidFill>
                  <a:srgbClr val="000000"/>
                </a:solidFill>
                <a:ea typeface="ヒラギノ角ゴ Pro W3" panose="020B0300000000000000" pitchFamily="34" charset="-128"/>
                <a:cs typeface="Times New Roman" panose="02020603050405020304" pitchFamily="18" charset="0"/>
              </a:rPr>
              <a:t>Prevent the spread of germs</a:t>
            </a:r>
          </a:p>
          <a:p>
            <a:pPr marL="342000" lvl="0" indent="-342900">
              <a:spcBef>
                <a:spcPts val="1000"/>
              </a:spcBef>
              <a:buClr>
                <a:schemeClr val="accent1"/>
              </a:buClr>
              <a:buSzPct val="100000"/>
              <a:buFont typeface="Arial" panose="020B0604020202020204" pitchFamily="34" charset="0"/>
              <a:buChar char="•"/>
              <a:tabLst>
                <a:tab pos="914400" algn="l"/>
                <a:tab pos="1828800" algn="l"/>
                <a:tab pos="2743200" algn="l"/>
                <a:tab pos="3657600" algn="l"/>
                <a:tab pos="4572000" algn="l"/>
                <a:tab pos="5486400" algn="l"/>
              </a:tabLst>
            </a:pPr>
            <a:r>
              <a:rPr lang="en-GB" dirty="0">
                <a:solidFill>
                  <a:srgbClr val="000000"/>
                </a:solidFill>
                <a:ea typeface="ヒラギノ角ゴ Pro W3" panose="020B0300000000000000" pitchFamily="34" charset="-128"/>
                <a:cs typeface="Times New Roman" panose="02020603050405020304" pitchFamily="18" charset="0"/>
              </a:rPr>
              <a:t>Sound Sensitive</a:t>
            </a:r>
          </a:p>
          <a:p>
            <a:pPr marL="799200" lvl="1" indent="-342900">
              <a:spcBef>
                <a:spcPts val="1000"/>
              </a:spcBef>
              <a:buClr>
                <a:schemeClr val="tx1"/>
              </a:buClr>
              <a:buSzPct val="100000"/>
              <a:buFont typeface="System Font Regular"/>
              <a:buChar char="–"/>
              <a:tabLst>
                <a:tab pos="914400" algn="l"/>
                <a:tab pos="1828800" algn="l"/>
                <a:tab pos="2743200" algn="l"/>
                <a:tab pos="3657600" algn="l"/>
                <a:tab pos="4572000" algn="l"/>
                <a:tab pos="5486400" algn="l"/>
              </a:tabLst>
            </a:pPr>
            <a:r>
              <a:rPr lang="en-GB" sz="1600" dirty="0">
                <a:solidFill>
                  <a:srgbClr val="000000"/>
                </a:solidFill>
                <a:ea typeface="ヒラギノ角ゴ Pro W3" panose="020B0300000000000000" pitchFamily="34" charset="-128"/>
                <a:cs typeface="Times New Roman" panose="02020603050405020304" pitchFamily="18" charset="0"/>
              </a:rPr>
              <a:t>Loud sounds disturb NICU and resting patients</a:t>
            </a:r>
          </a:p>
          <a:p>
            <a:pPr marL="342000" indent="-342900">
              <a:spcBef>
                <a:spcPts val="1000"/>
              </a:spcBef>
              <a:buClr>
                <a:schemeClr val="accent1"/>
              </a:buClr>
              <a:buSzPct val="100000"/>
              <a:buFont typeface="Arial" panose="020B0604020202020204" pitchFamily="34" charset="0"/>
              <a:buChar char="•"/>
              <a:tabLst>
                <a:tab pos="914400" algn="l"/>
                <a:tab pos="1828800" algn="l"/>
                <a:tab pos="2743200" algn="l"/>
                <a:tab pos="3657600" algn="l"/>
                <a:tab pos="4572000" algn="l"/>
                <a:tab pos="5486400" algn="l"/>
              </a:tabLst>
            </a:pPr>
            <a:r>
              <a:rPr lang="en-GB" dirty="0">
                <a:solidFill>
                  <a:srgbClr val="000000"/>
                </a:solidFill>
                <a:ea typeface="ヒラギノ角ゴ Pro W3" panose="020B0300000000000000" pitchFamily="34" charset="-128"/>
                <a:cs typeface="Times New Roman" panose="02020603050405020304" pitchFamily="18" charset="0"/>
              </a:rPr>
              <a:t>Workstations are compact and cluttered</a:t>
            </a:r>
          </a:p>
          <a:p>
            <a:pPr marL="799200" lvl="1" indent="-342900">
              <a:spcBef>
                <a:spcPts val="1000"/>
              </a:spcBef>
              <a:buClr>
                <a:schemeClr val="tx1"/>
              </a:buClr>
              <a:buSzPct val="100000"/>
              <a:buFont typeface="System Font Regular"/>
              <a:buChar char="–"/>
              <a:tabLst>
                <a:tab pos="914400" algn="l"/>
                <a:tab pos="1828800" algn="l"/>
                <a:tab pos="2743200" algn="l"/>
                <a:tab pos="3657600" algn="l"/>
                <a:tab pos="4572000" algn="l"/>
                <a:tab pos="5486400" algn="l"/>
              </a:tabLst>
            </a:pPr>
            <a:r>
              <a:rPr lang="en-GB" sz="1600" dirty="0">
                <a:solidFill>
                  <a:srgbClr val="000000"/>
                </a:solidFill>
                <a:ea typeface="ヒラギノ角ゴ Pro W3" panose="020B0300000000000000" pitchFamily="34" charset="-128"/>
                <a:cs typeface="Times New Roman" panose="02020603050405020304" pitchFamily="18" charset="0"/>
              </a:rPr>
              <a:t>Small devices and cradles are required </a:t>
            </a:r>
          </a:p>
          <a:p>
            <a:pPr marL="342000" indent="-342900">
              <a:spcBef>
                <a:spcPts val="1000"/>
              </a:spcBef>
              <a:buClr>
                <a:schemeClr val="accent1"/>
              </a:buClr>
              <a:buSzPct val="100000"/>
              <a:buFont typeface="Arial" panose="020B0604020202020204" pitchFamily="34" charset="0"/>
              <a:buChar char="•"/>
              <a:tabLst>
                <a:tab pos="914400" algn="l"/>
                <a:tab pos="1828800" algn="l"/>
                <a:tab pos="2743200" algn="l"/>
                <a:tab pos="3657600" algn="l"/>
                <a:tab pos="4572000" algn="l"/>
                <a:tab pos="5486400" algn="l"/>
              </a:tabLst>
            </a:pPr>
            <a:r>
              <a:rPr lang="en-GB" dirty="0">
                <a:solidFill>
                  <a:srgbClr val="000000"/>
                </a:solidFill>
                <a:ea typeface="ヒラギノ角ゴ Pro W3" panose="020B0300000000000000" pitchFamily="34" charset="-128"/>
                <a:cs typeface="Times New Roman" panose="02020603050405020304" pitchFamily="18" charset="0"/>
              </a:rPr>
              <a:t>Precise tracking is required for </a:t>
            </a:r>
            <a:br>
              <a:rPr lang="en-GB" dirty="0">
                <a:solidFill>
                  <a:srgbClr val="000000"/>
                </a:solidFill>
                <a:ea typeface="ヒラギノ角ゴ Pro W3" panose="020B0300000000000000" pitchFamily="34" charset="-128"/>
                <a:cs typeface="Times New Roman" panose="02020603050405020304" pitchFamily="18" charset="0"/>
              </a:rPr>
            </a:br>
            <a:r>
              <a:rPr lang="en-GB" dirty="0">
                <a:solidFill>
                  <a:srgbClr val="000000"/>
                </a:solidFill>
                <a:ea typeface="ヒラギノ角ゴ Pro W3" panose="020B0300000000000000" pitchFamily="34" charset="-128"/>
                <a:cs typeface="Times New Roman" panose="02020603050405020304" pitchFamily="18" charset="0"/>
              </a:rPr>
              <a:t>patient safety</a:t>
            </a:r>
          </a:p>
          <a:p>
            <a:pPr marL="799200" lvl="1" indent="-342900">
              <a:spcBef>
                <a:spcPts val="1000"/>
              </a:spcBef>
              <a:buClr>
                <a:schemeClr val="tx2"/>
              </a:buClr>
              <a:buSzPct val="100000"/>
              <a:buFont typeface="System Font Regular"/>
              <a:buChar char="–"/>
              <a:tabLst>
                <a:tab pos="914400" algn="l"/>
                <a:tab pos="1828800" algn="l"/>
                <a:tab pos="2743200" algn="l"/>
                <a:tab pos="3657600" algn="l"/>
                <a:tab pos="4572000" algn="l"/>
                <a:tab pos="5486400" algn="l"/>
              </a:tabLst>
            </a:pPr>
            <a:r>
              <a:rPr lang="en-US" sz="1600" dirty="0"/>
              <a:t>Blood, patients, medications, medical devices and vaccines are tracked to prevent medical errors</a:t>
            </a:r>
            <a:endParaRPr lang="en-GB" sz="1600" dirty="0">
              <a:solidFill>
                <a:srgbClr val="000000"/>
              </a:solidFill>
              <a:ea typeface="ヒラギノ角ゴ Pro W3" panose="020B0300000000000000" pitchFamily="34" charset="-128"/>
              <a:cs typeface="Times New Roman" panose="02020603050405020304" pitchFamily="18" charset="0"/>
            </a:endParaRPr>
          </a:p>
        </p:txBody>
      </p:sp>
      <p:sp>
        <p:nvSpPr>
          <p:cNvPr id="3" name="Picture Placeholder 2">
            <a:extLst>
              <a:ext uri="{FF2B5EF4-FFF2-40B4-BE49-F238E27FC236}">
                <a16:creationId xmlns:a16="http://schemas.microsoft.com/office/drawing/2014/main" id="{F9973443-5E52-454F-BCAB-451BEC1AC293}"/>
              </a:ext>
            </a:extLst>
          </p:cNvPr>
          <p:cNvSpPr>
            <a:spLocks noGrp="1"/>
          </p:cNvSpPr>
          <p:nvPr>
            <p:ph type="pic" sz="quarter" idx="12"/>
          </p:nvPr>
        </p:nvSpPr>
        <p:spPr/>
      </p:sp>
      <p:pic>
        <p:nvPicPr>
          <p:cNvPr id="7" name="Picture Placeholder 7">
            <a:extLst>
              <a:ext uri="{FF2B5EF4-FFF2-40B4-BE49-F238E27FC236}">
                <a16:creationId xmlns:a16="http://schemas.microsoft.com/office/drawing/2014/main" id="{C9EF8575-3D9B-7E40-9043-881304B04B7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8"/>
          <a:stretch/>
        </p:blipFill>
        <p:spPr>
          <a:xfrm>
            <a:off x="5419022" y="0"/>
            <a:ext cx="6766560" cy="6858000"/>
          </a:xfrm>
          <a:prstGeom prst="rect">
            <a:avLst/>
          </a:prstGeom>
        </p:spPr>
      </p:pic>
    </p:spTree>
    <p:extLst>
      <p:ext uri="{BB962C8B-B14F-4D97-AF65-F5344CB8AC3E}">
        <p14:creationId xmlns:p14="http://schemas.microsoft.com/office/powerpoint/2010/main" val="4242975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6151C-9860-8949-B30E-3BC078A5AA8E}"/>
              </a:ext>
            </a:extLst>
          </p:cNvPr>
          <p:cNvSpPr>
            <a:spLocks noGrp="1"/>
          </p:cNvSpPr>
          <p:nvPr>
            <p:ph type="sldNum" sz="quarter" idx="4294967295"/>
          </p:nvPr>
        </p:nvSpPr>
        <p:spPr>
          <a:xfrm>
            <a:off x="9448800" y="6356350"/>
            <a:ext cx="2743200" cy="365125"/>
          </a:xfrm>
          <a:prstGeom prst="rect">
            <a:avLst/>
          </a:prstGeom>
        </p:spPr>
        <p:txBody>
          <a:bodyPr/>
          <a:lstStyle/>
          <a:p>
            <a:fld id="{52F1054C-4610-2F42-AAE7-A9C8357AC1C6}" type="slidenum">
              <a:rPr lang="en-US" smtClean="0"/>
              <a:pPr/>
              <a:t>11</a:t>
            </a:fld>
            <a:endParaRPr lang="en-US"/>
          </a:p>
        </p:txBody>
      </p:sp>
      <p:sp>
        <p:nvSpPr>
          <p:cNvPr id="4" name="Title 13">
            <a:extLst>
              <a:ext uri="{FF2B5EF4-FFF2-40B4-BE49-F238E27FC236}">
                <a16:creationId xmlns:a16="http://schemas.microsoft.com/office/drawing/2014/main" id="{FBE0F666-CFF8-0A4F-BB52-B1F0AAD679C0}"/>
              </a:ext>
            </a:extLst>
          </p:cNvPr>
          <p:cNvSpPr txBox="1">
            <a:spLocks/>
          </p:cNvSpPr>
          <p:nvPr/>
        </p:nvSpPr>
        <p:spPr>
          <a:xfrm>
            <a:off x="589937" y="1620000"/>
            <a:ext cx="5766414" cy="124981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r>
              <a:rPr lang="en-GB" sz="2800" dirty="0"/>
              <a:t>Transform Operations with </a:t>
            </a:r>
            <a:br>
              <a:rPr lang="en-GB" sz="2800" dirty="0"/>
            </a:br>
            <a:r>
              <a:rPr lang="en-GB" sz="2800" dirty="0"/>
              <a:t>Data Capture Solutions</a:t>
            </a:r>
          </a:p>
        </p:txBody>
      </p:sp>
      <p:sp>
        <p:nvSpPr>
          <p:cNvPr id="6" name="Rectangle 5">
            <a:hlinkClick r:id="rId2" action="ppaction://hlinksldjump"/>
            <a:extLst>
              <a:ext uri="{FF2B5EF4-FFF2-40B4-BE49-F238E27FC236}">
                <a16:creationId xmlns:a16="http://schemas.microsoft.com/office/drawing/2014/main" id="{58FE2BAE-A0C7-574F-861E-208CA7BED300}"/>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hlinkClick r:id="rId3" action="ppaction://hlinksldjump"/>
            <a:extLst>
              <a:ext uri="{FF2B5EF4-FFF2-40B4-BE49-F238E27FC236}">
                <a16:creationId xmlns:a16="http://schemas.microsoft.com/office/drawing/2014/main" id="{0D271459-C9DA-FD43-B23B-CC3A421F269B}"/>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A30BA079-4E14-4940-831A-89780D3CDAB2}"/>
              </a:ext>
            </a:extLst>
          </p:cNvPr>
          <p:cNvSpPr/>
          <p:nvPr/>
        </p:nvSpPr>
        <p:spPr>
          <a:xfrm>
            <a:off x="1756749"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hlinkClick r:id="rId4" action="ppaction://hlinksldjump"/>
            <a:extLst>
              <a:ext uri="{FF2B5EF4-FFF2-40B4-BE49-F238E27FC236}">
                <a16:creationId xmlns:a16="http://schemas.microsoft.com/office/drawing/2014/main" id="{4409F1AE-5557-A24B-BF90-A27C9D47B669}"/>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3">
            <a:hlinkClick r:id="rId2" action="ppaction://hlinksldjump"/>
            <a:extLst>
              <a:ext uri="{FF2B5EF4-FFF2-40B4-BE49-F238E27FC236}">
                <a16:creationId xmlns:a16="http://schemas.microsoft.com/office/drawing/2014/main" id="{A27EE1B9-77A2-DF40-A46F-6D35A5C39D5B}"/>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22" name="Text Placeholder 3">
            <a:hlinkClick r:id="rId3" action="ppaction://hlinksldjump"/>
            <a:extLst>
              <a:ext uri="{FF2B5EF4-FFF2-40B4-BE49-F238E27FC236}">
                <a16:creationId xmlns:a16="http://schemas.microsoft.com/office/drawing/2014/main" id="{9CD836BF-0FAE-404C-9291-238E0A480F38}"/>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23" name="Text Placeholder 3">
            <a:hlinkClick r:id="rId5" action="ppaction://hlinksldjump"/>
            <a:extLst>
              <a:ext uri="{FF2B5EF4-FFF2-40B4-BE49-F238E27FC236}">
                <a16:creationId xmlns:a16="http://schemas.microsoft.com/office/drawing/2014/main" id="{E6E531B0-B3FA-BC4F-93E0-A42F405DA21B}"/>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24" name="Text Placeholder 3">
            <a:hlinkClick r:id="rId4" action="ppaction://hlinksldjump"/>
            <a:extLst>
              <a:ext uri="{FF2B5EF4-FFF2-40B4-BE49-F238E27FC236}">
                <a16:creationId xmlns:a16="http://schemas.microsoft.com/office/drawing/2014/main" id="{DE79F606-7195-754C-AFF7-054B5DC9C78B}"/>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26" name="Rectangle 25">
            <a:hlinkClick r:id="rId6" action="ppaction://hlinksldjump"/>
            <a:extLst>
              <a:ext uri="{FF2B5EF4-FFF2-40B4-BE49-F238E27FC236}">
                <a16:creationId xmlns:a16="http://schemas.microsoft.com/office/drawing/2014/main" id="{3FF9C34F-C79F-0F41-853A-B45CB92355C6}"/>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 Placeholder 3">
            <a:hlinkClick r:id="rId6" action="ppaction://hlinksldjump"/>
            <a:extLst>
              <a:ext uri="{FF2B5EF4-FFF2-40B4-BE49-F238E27FC236}">
                <a16:creationId xmlns:a16="http://schemas.microsoft.com/office/drawing/2014/main" id="{0EAE7698-701A-8F44-A33E-AB8D4B864CA6}"/>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142690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886BCA7-D1C4-A345-BB9B-193D4C1E2EFE}"/>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5419022" y="0"/>
            <a:ext cx="6766560" cy="6858000"/>
          </a:xfrm>
        </p:spPr>
      </p:pic>
      <p:sp>
        <p:nvSpPr>
          <p:cNvPr id="2" name="Title 1">
            <a:extLst>
              <a:ext uri="{FF2B5EF4-FFF2-40B4-BE49-F238E27FC236}">
                <a16:creationId xmlns:a16="http://schemas.microsoft.com/office/drawing/2014/main" id="{3FB05EF6-E0C7-F743-89EB-5405B7D4A994}"/>
              </a:ext>
            </a:extLst>
          </p:cNvPr>
          <p:cNvSpPr>
            <a:spLocks noGrp="1"/>
          </p:cNvSpPr>
          <p:nvPr>
            <p:ph type="title"/>
          </p:nvPr>
        </p:nvSpPr>
        <p:spPr/>
        <p:txBody>
          <a:bodyPr/>
          <a:lstStyle/>
          <a:p>
            <a:r>
              <a:rPr lang="en-GB" dirty="0"/>
              <a:t>DCS is Visibility</a:t>
            </a:r>
            <a:endParaRPr lang="en-US" dirty="0"/>
          </a:p>
        </p:txBody>
      </p:sp>
      <p:sp>
        <p:nvSpPr>
          <p:cNvPr id="3" name="Text Placeholder 2">
            <a:extLst>
              <a:ext uri="{FF2B5EF4-FFF2-40B4-BE49-F238E27FC236}">
                <a16:creationId xmlns:a16="http://schemas.microsoft.com/office/drawing/2014/main" id="{4E59BCE9-2FD8-0346-95B8-2C8DEC143884}"/>
              </a:ext>
            </a:extLst>
          </p:cNvPr>
          <p:cNvSpPr>
            <a:spLocks noGrp="1"/>
          </p:cNvSpPr>
          <p:nvPr>
            <p:ph type="body" sz="quarter" idx="10"/>
          </p:nvPr>
        </p:nvSpPr>
        <p:spPr/>
        <p:txBody>
          <a:bodyPr/>
          <a:lstStyle/>
          <a:p>
            <a:r>
              <a:rPr lang="en-US" sz="1800" dirty="0"/>
              <a:t>Our customers aim to continuously improve productivity by gaining ever greater visibility to their critical assets.</a:t>
            </a:r>
          </a:p>
        </p:txBody>
      </p:sp>
      <p:sp>
        <p:nvSpPr>
          <p:cNvPr id="8" name="Text Placeholder 7">
            <a:extLst>
              <a:ext uri="{FF2B5EF4-FFF2-40B4-BE49-F238E27FC236}">
                <a16:creationId xmlns:a16="http://schemas.microsoft.com/office/drawing/2014/main" id="{3CF6E3DC-8054-9945-9A6F-CDB17A95A5C7}"/>
              </a:ext>
            </a:extLst>
          </p:cNvPr>
          <p:cNvSpPr>
            <a:spLocks noGrp="1"/>
          </p:cNvSpPr>
          <p:nvPr>
            <p:ph type="body" sz="quarter" idx="13"/>
          </p:nvPr>
        </p:nvSpPr>
        <p:spPr/>
        <p:txBody>
          <a:bodyPr/>
          <a:lstStyle/>
          <a:p>
            <a:pPr>
              <a:tabLst>
                <a:tab pos="914400" algn="l"/>
                <a:tab pos="1828165" algn="l"/>
                <a:tab pos="2742565" algn="l"/>
                <a:tab pos="3656330" algn="l"/>
                <a:tab pos="4570730" algn="l"/>
                <a:tab pos="5484495" algn="l"/>
              </a:tabLst>
            </a:pPr>
            <a:r>
              <a:rPr lang="en-GB" sz="18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Through the capture and conveyance of business-critical information at the point of activity, DCS devices lead to: </a:t>
            </a:r>
          </a:p>
          <a:p>
            <a:pPr marL="742950" lvl="1" indent="-285750">
              <a:buClr>
                <a:schemeClr val="tx1"/>
              </a:buClr>
              <a:buFont typeface="System Font Regular"/>
              <a:buChar char="–"/>
              <a:tabLst>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Better information</a:t>
            </a:r>
          </a:p>
          <a:p>
            <a:pPr marL="742950" lvl="1" indent="-285750">
              <a:buClr>
                <a:schemeClr val="tx1"/>
              </a:buClr>
              <a:buFont typeface="System Font Regular"/>
              <a:buChar char="–"/>
              <a:tabLst>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Better decisions</a:t>
            </a:r>
          </a:p>
          <a:p>
            <a:pPr marL="742950" lvl="1" indent="-285750">
              <a:buClr>
                <a:schemeClr val="tx1"/>
              </a:buClr>
              <a:buFont typeface="System Font Regular"/>
              <a:buChar char="–"/>
              <a:tabLst>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Better outcomes</a:t>
            </a:r>
          </a:p>
        </p:txBody>
      </p:sp>
    </p:spTree>
    <p:extLst>
      <p:ext uri="{BB962C8B-B14F-4D97-AF65-F5344CB8AC3E}">
        <p14:creationId xmlns:p14="http://schemas.microsoft.com/office/powerpoint/2010/main" val="1991948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FB5CD8FD-9FFD-7646-BF94-4AEA9902A36D}"/>
              </a:ext>
            </a:extLst>
          </p:cNvPr>
          <p:cNvSpPr/>
          <p:nvPr/>
        </p:nvSpPr>
        <p:spPr>
          <a:xfrm>
            <a:off x="457200" y="2682688"/>
            <a:ext cx="2880000" cy="2531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075AF8-2876-DF46-AE7C-42D84F2CE10C}"/>
              </a:ext>
            </a:extLst>
          </p:cNvPr>
          <p:cNvSpPr/>
          <p:nvPr/>
        </p:nvSpPr>
        <p:spPr>
          <a:xfrm>
            <a:off x="3640234" y="2682688"/>
            <a:ext cx="2880000" cy="2531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E55CF3E-0D0D-744A-8F6F-5D8A51CF4D1E}"/>
              </a:ext>
            </a:extLst>
          </p:cNvPr>
          <p:cNvSpPr/>
          <p:nvPr/>
        </p:nvSpPr>
        <p:spPr>
          <a:xfrm>
            <a:off x="6823268" y="2682688"/>
            <a:ext cx="2880000" cy="25318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255FF8-4E3E-0E4F-A4A1-22B876FE337B}"/>
              </a:ext>
            </a:extLst>
          </p:cNvPr>
          <p:cNvSpPr>
            <a:spLocks noGrp="1"/>
          </p:cNvSpPr>
          <p:nvPr>
            <p:ph type="title"/>
          </p:nvPr>
        </p:nvSpPr>
        <p:spPr/>
        <p:txBody>
          <a:bodyPr/>
          <a:lstStyle/>
          <a:p>
            <a:r>
              <a:rPr lang="en-GB" dirty="0"/>
              <a:t>Meeting Customers’ Data Capture Goals</a:t>
            </a:r>
            <a:br>
              <a:rPr lang="en-GB" dirty="0"/>
            </a:br>
            <a:endParaRPr lang="en-US" dirty="0"/>
          </a:p>
        </p:txBody>
      </p:sp>
      <p:sp>
        <p:nvSpPr>
          <p:cNvPr id="16" name="Rectangle 15">
            <a:extLst>
              <a:ext uri="{FF2B5EF4-FFF2-40B4-BE49-F238E27FC236}">
                <a16:creationId xmlns:a16="http://schemas.microsoft.com/office/drawing/2014/main" id="{CCEB4C0B-5C6C-DF4C-8580-79A7132BBD92}"/>
              </a:ext>
            </a:extLst>
          </p:cNvPr>
          <p:cNvSpPr/>
          <p:nvPr/>
        </p:nvSpPr>
        <p:spPr>
          <a:xfrm>
            <a:off x="599207" y="2842500"/>
            <a:ext cx="2538192" cy="1918474"/>
          </a:xfrm>
          <a:prstGeom prst="rect">
            <a:avLst/>
          </a:prstGeom>
        </p:spPr>
        <p:txBody>
          <a:bodyPr wrap="square">
            <a:spAutoFit/>
          </a:bodyPr>
          <a:lstStyle/>
          <a:p>
            <a:pPr>
              <a:spcAft>
                <a:spcPts val="0"/>
              </a:spcAft>
              <a:buClr>
                <a:schemeClr val="accent1"/>
              </a:buCl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A broad portfolio of products to meet specific needs</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1D, 2D, </a:t>
            </a:r>
            <a:r>
              <a:rPr lang="en-GB" sz="1400" dirty="0" err="1">
                <a:solidFill>
                  <a:srgbClr val="000000"/>
                </a:solidFill>
                <a:ea typeface="ヒラギノ角ゴ Pro W3" panose="020B0300000000000000" pitchFamily="34" charset="-128"/>
                <a:cs typeface="Times New Roman" panose="02020603050405020304" pitchFamily="18" charset="0"/>
              </a:rPr>
              <a:t>Digimarc</a:t>
            </a:r>
            <a:r>
              <a:rPr lang="en-GB" sz="1400" dirty="0">
                <a:solidFill>
                  <a:srgbClr val="000000"/>
                </a:solidFill>
                <a:ea typeface="ヒラギノ角ゴ Pro W3" panose="020B0300000000000000" pitchFamily="34" charset="-128"/>
                <a:cs typeface="Times New Roman" panose="02020603050405020304" pitchFamily="18" charset="0"/>
              </a:rPr>
              <a:t>, RFID </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Many form factors – HH, HF, Fixed</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Corded, cordless</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Tiered portfolio tailored to applications/use cases</a:t>
            </a:r>
          </a:p>
        </p:txBody>
      </p:sp>
      <p:sp>
        <p:nvSpPr>
          <p:cNvPr id="19" name="Rectangle 18">
            <a:extLst>
              <a:ext uri="{FF2B5EF4-FFF2-40B4-BE49-F238E27FC236}">
                <a16:creationId xmlns:a16="http://schemas.microsoft.com/office/drawing/2014/main" id="{F42933DF-36A6-8A42-ADD6-3CE8F1D15703}"/>
              </a:ext>
            </a:extLst>
          </p:cNvPr>
          <p:cNvSpPr/>
          <p:nvPr/>
        </p:nvSpPr>
        <p:spPr>
          <a:xfrm>
            <a:off x="3806948" y="2838007"/>
            <a:ext cx="2703221" cy="1892826"/>
          </a:xfrm>
          <a:prstGeom prst="rect">
            <a:avLst/>
          </a:prstGeom>
        </p:spPr>
        <p:txBody>
          <a:bodyPr wrap="square">
            <a:spAutoFit/>
          </a:bodyPr>
          <a:lstStyle/>
          <a:p>
            <a:pPr>
              <a:spcAft>
                <a:spcPts val="0"/>
              </a:spcAft>
              <a:buClr>
                <a:schemeClr val="accent1"/>
              </a:buCl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Products that are reliable and cost-effective throughout</a:t>
            </a:r>
            <a:br>
              <a:rPr lang="en-GB" sz="1400" dirty="0">
                <a:solidFill>
                  <a:srgbClr val="000000"/>
                </a:solidFill>
                <a:ea typeface="ヒラギノ角ゴ Pro W3" panose="020B0300000000000000" pitchFamily="34" charset="-128"/>
                <a:cs typeface="Times New Roman" panose="02020603050405020304" pitchFamily="18" charset="0"/>
              </a:rPr>
            </a:br>
            <a:r>
              <a:rPr lang="en-GB" sz="1400" dirty="0">
                <a:solidFill>
                  <a:srgbClr val="000000"/>
                </a:solidFill>
                <a:ea typeface="ヒラギノ角ゴ Pro W3" panose="020B0300000000000000" pitchFamily="34" charset="-128"/>
                <a:cs typeface="Times New Roman" panose="02020603050405020304" pitchFamily="18" charset="0"/>
              </a:rPr>
              <a:t>the lifecycle</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Less than .4% annual failure rate</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Minimum processing time</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Minimum power consumption</a:t>
            </a:r>
          </a:p>
        </p:txBody>
      </p:sp>
      <p:sp>
        <p:nvSpPr>
          <p:cNvPr id="22" name="Rectangle 21">
            <a:extLst>
              <a:ext uri="{FF2B5EF4-FFF2-40B4-BE49-F238E27FC236}">
                <a16:creationId xmlns:a16="http://schemas.microsoft.com/office/drawing/2014/main" id="{E8C0D92F-0FC7-1C44-910E-5A0F07037F00}"/>
              </a:ext>
            </a:extLst>
          </p:cNvPr>
          <p:cNvSpPr/>
          <p:nvPr/>
        </p:nvSpPr>
        <p:spPr>
          <a:xfrm>
            <a:off x="6991815" y="2838007"/>
            <a:ext cx="2554476" cy="2375009"/>
          </a:xfrm>
          <a:prstGeom prst="rect">
            <a:avLst/>
          </a:prstGeom>
        </p:spPr>
        <p:txBody>
          <a:bodyPr wrap="square">
            <a:spAutoFit/>
          </a:bodyPr>
          <a:lstStyle/>
          <a:p>
            <a:pPr>
              <a:spcAft>
                <a:spcPts val="0"/>
              </a:spcAft>
              <a:buClr>
                <a:schemeClr val="accent1"/>
              </a:buCl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Superior performance through advanced technology</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Best-in-class decode</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Most advanced digital/optical designs</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Highest resolution </a:t>
            </a:r>
            <a:br>
              <a:rPr lang="en-GB" sz="1400" dirty="0">
                <a:solidFill>
                  <a:srgbClr val="000000"/>
                </a:solidFill>
                <a:ea typeface="ヒラギノ角ゴ Pro W3" panose="020B0300000000000000" pitchFamily="34" charset="-128"/>
                <a:cs typeface="Times New Roman" panose="02020603050405020304" pitchFamily="18" charset="0"/>
              </a:rPr>
            </a:br>
            <a:r>
              <a:rPr lang="en-GB" sz="1400" dirty="0">
                <a:solidFill>
                  <a:srgbClr val="000000"/>
                </a:solidFill>
                <a:ea typeface="ヒラギノ角ゴ Pro W3" panose="020B0300000000000000" pitchFamily="34" charset="-128"/>
                <a:cs typeface="Times New Roman" panose="02020603050405020304" pitchFamily="18" charset="0"/>
              </a:rPr>
              <a:t>image quality</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Unmatched working range</a:t>
            </a:r>
          </a:p>
          <a:p>
            <a:pPr marL="285750" indent="-285750">
              <a:spcBef>
                <a:spcPts val="2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dirty="0">
                <a:solidFill>
                  <a:srgbClr val="000000"/>
                </a:solidFill>
                <a:ea typeface="ヒラギノ角ゴ Pro W3" panose="020B0300000000000000" pitchFamily="34" charset="-128"/>
                <a:cs typeface="Times New Roman" panose="02020603050405020304" pitchFamily="18" charset="0"/>
              </a:rPr>
              <a:t>Custom ASICs (barcode and RFID)</a:t>
            </a:r>
          </a:p>
        </p:txBody>
      </p:sp>
      <p:sp>
        <p:nvSpPr>
          <p:cNvPr id="17" name="Rectangle 16">
            <a:extLst>
              <a:ext uri="{FF2B5EF4-FFF2-40B4-BE49-F238E27FC236}">
                <a16:creationId xmlns:a16="http://schemas.microsoft.com/office/drawing/2014/main" id="{3B5490D5-9A1D-AB40-BD6E-867BBA096E99}"/>
              </a:ext>
            </a:extLst>
          </p:cNvPr>
          <p:cNvSpPr/>
          <p:nvPr/>
        </p:nvSpPr>
        <p:spPr>
          <a:xfrm>
            <a:off x="457200" y="1585921"/>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r>
              <a:rPr lang="en-GB" dirty="0">
                <a:solidFill>
                  <a:srgbClr val="000000"/>
                </a:solidFill>
              </a:rPr>
              <a:t> </a:t>
            </a:r>
            <a:endPar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0" name="Rectangle 19">
            <a:extLst>
              <a:ext uri="{FF2B5EF4-FFF2-40B4-BE49-F238E27FC236}">
                <a16:creationId xmlns:a16="http://schemas.microsoft.com/office/drawing/2014/main" id="{7242D6C2-68FB-0045-84E6-C696F2AEBE10}"/>
              </a:ext>
            </a:extLst>
          </p:cNvPr>
          <p:cNvSpPr/>
          <p:nvPr/>
        </p:nvSpPr>
        <p:spPr>
          <a:xfrm>
            <a:off x="3642341" y="1585921"/>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endPar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3" name="Rectangle 22">
            <a:extLst>
              <a:ext uri="{FF2B5EF4-FFF2-40B4-BE49-F238E27FC236}">
                <a16:creationId xmlns:a16="http://schemas.microsoft.com/office/drawing/2014/main" id="{4E8C59E0-F919-D043-995E-28C7908362C3}"/>
              </a:ext>
            </a:extLst>
          </p:cNvPr>
          <p:cNvSpPr/>
          <p:nvPr/>
        </p:nvSpPr>
        <p:spPr>
          <a:xfrm>
            <a:off x="6817495" y="1585921"/>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14400" algn="l"/>
                <a:tab pos="1828800" algn="l"/>
                <a:tab pos="2743200" algn="l"/>
                <a:tab pos="3657600" algn="l"/>
                <a:tab pos="4572000" algn="l"/>
                <a:tab pos="5486400" algn="l"/>
              </a:tabLst>
            </a:pPr>
            <a:endParaRPr lang="en-GB" dirty="0">
              <a:solidFill>
                <a:srgbClr val="000000"/>
              </a:solidFill>
            </a:endParaRPr>
          </a:p>
        </p:txBody>
      </p:sp>
      <p:pic>
        <p:nvPicPr>
          <p:cNvPr id="4" name="Picture 3">
            <a:extLst>
              <a:ext uri="{FF2B5EF4-FFF2-40B4-BE49-F238E27FC236}">
                <a16:creationId xmlns:a16="http://schemas.microsoft.com/office/drawing/2014/main" id="{84221EDC-EAEE-1549-8EFF-26EC0CFF4AC3}"/>
              </a:ext>
            </a:extLst>
          </p:cNvPr>
          <p:cNvPicPr>
            <a:picLocks noChangeAspect="1"/>
          </p:cNvPicPr>
          <p:nvPr/>
        </p:nvPicPr>
        <p:blipFill>
          <a:blip r:embed="rId2"/>
          <a:stretch>
            <a:fillRect/>
          </a:stretch>
        </p:blipFill>
        <p:spPr>
          <a:xfrm>
            <a:off x="3863736" y="1762803"/>
            <a:ext cx="822659" cy="740393"/>
          </a:xfrm>
          <a:prstGeom prst="rect">
            <a:avLst/>
          </a:prstGeom>
        </p:spPr>
      </p:pic>
      <p:pic>
        <p:nvPicPr>
          <p:cNvPr id="5" name="Picture 4">
            <a:extLst>
              <a:ext uri="{FF2B5EF4-FFF2-40B4-BE49-F238E27FC236}">
                <a16:creationId xmlns:a16="http://schemas.microsoft.com/office/drawing/2014/main" id="{E484F9C7-EFA2-2F4A-80C2-B90072DD1CEE}"/>
              </a:ext>
            </a:extLst>
          </p:cNvPr>
          <p:cNvPicPr>
            <a:picLocks noChangeAspect="1"/>
          </p:cNvPicPr>
          <p:nvPr/>
        </p:nvPicPr>
        <p:blipFill>
          <a:blip r:embed="rId3"/>
          <a:stretch>
            <a:fillRect/>
          </a:stretch>
        </p:blipFill>
        <p:spPr>
          <a:xfrm>
            <a:off x="7195631" y="1762803"/>
            <a:ext cx="629868" cy="801650"/>
          </a:xfrm>
          <a:prstGeom prst="rect">
            <a:avLst/>
          </a:prstGeom>
        </p:spPr>
      </p:pic>
      <p:pic>
        <p:nvPicPr>
          <p:cNvPr id="6" name="Picture 5">
            <a:extLst>
              <a:ext uri="{FF2B5EF4-FFF2-40B4-BE49-F238E27FC236}">
                <a16:creationId xmlns:a16="http://schemas.microsoft.com/office/drawing/2014/main" id="{08D5E170-BD1D-0646-B80C-F31FD6CB6123}"/>
              </a:ext>
            </a:extLst>
          </p:cNvPr>
          <p:cNvPicPr>
            <a:picLocks noChangeAspect="1"/>
          </p:cNvPicPr>
          <p:nvPr/>
        </p:nvPicPr>
        <p:blipFill>
          <a:blip r:embed="rId4"/>
          <a:stretch>
            <a:fillRect/>
          </a:stretch>
        </p:blipFill>
        <p:spPr>
          <a:xfrm>
            <a:off x="629408" y="1853731"/>
            <a:ext cx="954285" cy="592315"/>
          </a:xfrm>
          <a:prstGeom prst="rect">
            <a:avLst/>
          </a:prstGeom>
        </p:spPr>
      </p:pic>
      <p:sp>
        <p:nvSpPr>
          <p:cNvPr id="18" name="Rectangle 17">
            <a:extLst>
              <a:ext uri="{FF2B5EF4-FFF2-40B4-BE49-F238E27FC236}">
                <a16:creationId xmlns:a16="http://schemas.microsoft.com/office/drawing/2014/main" id="{9351C6C7-D3C1-694C-90AA-56858FD831F8}"/>
              </a:ext>
            </a:extLst>
          </p:cNvPr>
          <p:cNvSpPr/>
          <p:nvPr/>
        </p:nvSpPr>
        <p:spPr>
          <a:xfrm>
            <a:off x="457201" y="5320402"/>
            <a:ext cx="9240294" cy="431173"/>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r>
              <a:rPr lang="en-GB" b="1" dirty="0">
                <a:solidFill>
                  <a:schemeClr val="bg1"/>
                </a:solidFill>
                <a:latin typeface="Helvetica" pitchFamily="2" charset="0"/>
                <a:ea typeface="ヒラギノ角ゴ Pro W3" panose="020B0300000000000000" pitchFamily="34" charset="-128"/>
                <a:cs typeface="Times New Roman" panose="02020603050405020304" pitchFamily="18" charset="0"/>
              </a:rPr>
              <a:t>Comprehensive </a:t>
            </a:r>
            <a:r>
              <a:rPr lang="en-GB" b="1" dirty="0" err="1">
                <a:solidFill>
                  <a:schemeClr val="bg1"/>
                </a:solidFill>
                <a:latin typeface="Helvetica" pitchFamily="2" charset="0"/>
                <a:ea typeface="ヒラギノ角ゴ Pro W3" panose="020B0300000000000000" pitchFamily="34" charset="-128"/>
                <a:cs typeface="Times New Roman" panose="02020603050405020304" pitchFamily="18" charset="0"/>
              </a:rPr>
              <a:t>DataCapture</a:t>
            </a:r>
            <a:r>
              <a:rPr lang="en-GB" b="1" dirty="0">
                <a:solidFill>
                  <a:schemeClr val="bg1"/>
                </a:solidFill>
                <a:latin typeface="Helvetica" pitchFamily="2" charset="0"/>
                <a:ea typeface="ヒラギノ角ゴ Pro W3" panose="020B0300000000000000" pitchFamily="34" charset="-128"/>
                <a:cs typeface="Times New Roman" panose="02020603050405020304" pitchFamily="18" charset="0"/>
              </a:rPr>
              <a:t> DNA intelligent tools</a:t>
            </a:r>
          </a:p>
        </p:txBody>
      </p:sp>
      <p:sp>
        <p:nvSpPr>
          <p:cNvPr id="21" name="Rectangle 20">
            <a:extLst>
              <a:ext uri="{FF2B5EF4-FFF2-40B4-BE49-F238E27FC236}">
                <a16:creationId xmlns:a16="http://schemas.microsoft.com/office/drawing/2014/main" id="{7EE00878-D145-E74D-ACF5-6CE6550774D4}"/>
              </a:ext>
            </a:extLst>
          </p:cNvPr>
          <p:cNvSpPr/>
          <p:nvPr/>
        </p:nvSpPr>
        <p:spPr>
          <a:xfrm>
            <a:off x="1665997" y="1585921"/>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Fit-to-Application</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4" name="Rectangle 23">
            <a:extLst>
              <a:ext uri="{FF2B5EF4-FFF2-40B4-BE49-F238E27FC236}">
                <a16:creationId xmlns:a16="http://schemas.microsoft.com/office/drawing/2014/main" id="{44D4AC53-6CFC-2146-BDDA-9F6F9340266E}"/>
              </a:ext>
            </a:extLst>
          </p:cNvPr>
          <p:cNvSpPr/>
          <p:nvPr/>
        </p:nvSpPr>
        <p:spPr>
          <a:xfrm>
            <a:off x="4838965" y="1585921"/>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Lowest </a:t>
            </a:r>
            <a:br>
              <a:rPr lang="en-US" b="1" dirty="0">
                <a:solidFill>
                  <a:srgbClr val="000000"/>
                </a:solidFill>
              </a:rPr>
            </a:br>
            <a:r>
              <a:rPr lang="en-US" b="1" dirty="0">
                <a:solidFill>
                  <a:srgbClr val="000000"/>
                </a:solidFill>
              </a:rPr>
              <a:t>TCO </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5" name="Rectangle 24">
            <a:extLst>
              <a:ext uri="{FF2B5EF4-FFF2-40B4-BE49-F238E27FC236}">
                <a16:creationId xmlns:a16="http://schemas.microsoft.com/office/drawing/2014/main" id="{374CEA03-2272-E845-B88B-5FAE43339DAC}"/>
              </a:ext>
            </a:extLst>
          </p:cNvPr>
          <p:cNvSpPr/>
          <p:nvPr/>
        </p:nvSpPr>
        <p:spPr>
          <a:xfrm>
            <a:off x="8021077" y="1585921"/>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Best-in-Class</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6" name="Footer Placeholder 4">
            <a:extLst>
              <a:ext uri="{FF2B5EF4-FFF2-40B4-BE49-F238E27FC236}">
                <a16:creationId xmlns:a16="http://schemas.microsoft.com/office/drawing/2014/main" id="{CE54D92E-261C-D54A-ADD6-5BE2FB020E2D}"/>
              </a:ext>
            </a:extLst>
          </p:cNvPr>
          <p:cNvSpPr>
            <a:spLocks noGrp="1"/>
          </p:cNvSpPr>
          <p:nvPr>
            <p:ph type="ftr" sz="quarter" idx="12"/>
          </p:nvPr>
        </p:nvSpPr>
        <p:spPr>
          <a:xfrm>
            <a:off x="1" y="6400800"/>
            <a:ext cx="1582324" cy="457200"/>
          </a:xfrm>
        </p:spPr>
        <p:txBody>
          <a:bodyPr/>
          <a:lstStyle/>
          <a:p>
            <a:r>
              <a:rPr lang="en-US" dirty="0"/>
              <a:t>ZEBRA TECHNOLOGIES</a:t>
            </a:r>
          </a:p>
        </p:txBody>
      </p:sp>
    </p:spTree>
    <p:extLst>
      <p:ext uri="{BB962C8B-B14F-4D97-AF65-F5344CB8AC3E}">
        <p14:creationId xmlns:p14="http://schemas.microsoft.com/office/powerpoint/2010/main" val="2387443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5EF6-E0C7-F743-89EB-5405B7D4A994}"/>
              </a:ext>
            </a:extLst>
          </p:cNvPr>
          <p:cNvSpPr>
            <a:spLocks noGrp="1"/>
          </p:cNvSpPr>
          <p:nvPr>
            <p:ph type="title"/>
          </p:nvPr>
        </p:nvSpPr>
        <p:spPr>
          <a:xfrm>
            <a:off x="457200" y="457200"/>
            <a:ext cx="4681728" cy="868680"/>
          </a:xfrm>
        </p:spPr>
        <p:txBody>
          <a:bodyPr/>
          <a:lstStyle/>
          <a:p>
            <a:r>
              <a:rPr lang="en-GB" dirty="0"/>
              <a:t>The Best Scanning Products</a:t>
            </a:r>
            <a:br>
              <a:rPr lang="en-GB" dirty="0"/>
            </a:br>
            <a:r>
              <a:rPr lang="en-US" dirty="0"/>
              <a:t>Supported by the Most Intelligent Tools</a:t>
            </a:r>
            <a:r>
              <a:rPr lang="en-GB" dirty="0"/>
              <a:t> </a:t>
            </a:r>
            <a:endParaRPr lang="en-US" dirty="0"/>
          </a:p>
        </p:txBody>
      </p:sp>
      <p:sp>
        <p:nvSpPr>
          <p:cNvPr id="4" name="Rectangle 3">
            <a:extLst>
              <a:ext uri="{FF2B5EF4-FFF2-40B4-BE49-F238E27FC236}">
                <a16:creationId xmlns:a16="http://schemas.microsoft.com/office/drawing/2014/main" id="{2410E206-798E-EF47-AFED-1CFD88614AF8}"/>
              </a:ext>
            </a:extLst>
          </p:cNvPr>
          <p:cNvSpPr/>
          <p:nvPr/>
        </p:nvSpPr>
        <p:spPr>
          <a:xfrm>
            <a:off x="457200" y="2104696"/>
            <a:ext cx="4681728" cy="3631763"/>
          </a:xfrm>
          <a:prstGeom prst="rect">
            <a:avLst/>
          </a:prstGeom>
        </p:spPr>
        <p:txBody>
          <a:bodyPr wrap="square">
            <a:spAutoFit/>
          </a:bodyPr>
          <a:lstStyle/>
          <a:p>
            <a:pPr marL="285750" indent="-285750">
              <a:buClr>
                <a:schemeClr val="accent1"/>
              </a:buClr>
              <a:buFont typeface="Arial" panose="020B0604020202020204" pitchFamily="34" charset="0"/>
              <a:buChar char="•"/>
              <a:tabLst>
                <a:tab pos="914400" algn="l"/>
                <a:tab pos="1828165" algn="l"/>
                <a:tab pos="2742565" algn="l"/>
                <a:tab pos="3656330" algn="l"/>
                <a:tab pos="4570730" algn="l"/>
                <a:tab pos="5484495" algn="l"/>
              </a:tabLst>
            </a:pPr>
            <a:r>
              <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Smarter, faster, better scanning solutions</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Unrivalled performance and visibility</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Capture virtually any data in any </a:t>
            </a:r>
            <a:r>
              <a:rPr lang="en-GB" sz="1600" dirty="0">
                <a:solidFill>
                  <a:srgbClr val="000000"/>
                </a:solidFill>
                <a:latin typeface="+mj-lt"/>
                <a:ea typeface="ヒラギノ角ゴ Pro W3" panose="020B0300000000000000" pitchFamily="34" charset="-128"/>
                <a:cs typeface="Arial" panose="020B0604020202020204" pitchFamily="34" charset="0"/>
              </a:rPr>
              <a:t>condition</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latin typeface="+mj-lt"/>
              </a:rPr>
              <a:t>UDI and blood bag formatting</a:t>
            </a:r>
            <a:endParaRPr lang="en-GB" sz="1600" dirty="0">
              <a:solidFill>
                <a:srgbClr val="000000"/>
              </a:solidFill>
              <a:latin typeface="+mj-lt"/>
              <a:ea typeface="ヒラギノ角ゴ Pro W3" panose="020B0300000000000000" pitchFamily="34" charset="-128"/>
              <a:cs typeface="Arial" panose="020B0604020202020204" pitchFamily="34" charset="0"/>
            </a:endParaRPr>
          </a:p>
          <a:p>
            <a:pPr>
              <a:buClr>
                <a:srgbClr val="000000"/>
              </a:buCl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 </a:t>
            </a:r>
          </a:p>
          <a:p>
            <a:pPr marL="285750" indent="-285750">
              <a:buClr>
                <a:schemeClr val="accent1"/>
              </a:buClr>
              <a:buFont typeface="Arial" panose="020B0604020202020204" pitchFamily="34" charset="0"/>
              <a:buChar char="•"/>
              <a:tabLst>
                <a:tab pos="914400" algn="l"/>
                <a:tab pos="1828165" algn="l"/>
                <a:tab pos="2742565" algn="l"/>
                <a:tab pos="3656330" algn="l"/>
                <a:tab pos="4570730" algn="l"/>
                <a:tab pos="5484495" algn="l"/>
              </a:tabLst>
            </a:pPr>
            <a:r>
              <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Supported by </a:t>
            </a:r>
            <a:r>
              <a:rPr lang="en-GB" dirty="0" err="1">
                <a:solidFill>
                  <a:srgbClr val="000000"/>
                </a:solidFill>
                <a:latin typeface="Arial" panose="020B0604020202020204" pitchFamily="34" charset="0"/>
                <a:ea typeface="ヒラギノ角ゴ Pro W3" panose="020B0300000000000000" pitchFamily="34" charset="-128"/>
                <a:cs typeface="Arial" panose="020B0604020202020204" pitchFamily="34" charset="0"/>
              </a:rPr>
              <a:t>DataCapture</a:t>
            </a:r>
            <a:r>
              <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 DNA</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Intelligent tools that simplify every stage of scanning </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Productivity tools, development tools, management tools, visibility tools</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Simplifies integration, management </a:t>
            </a:r>
            <a:b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b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and usage</a:t>
            </a:r>
          </a:p>
          <a:p>
            <a:pPr marL="742950" lvl="1" indent="-285750">
              <a:buClr>
                <a:srgbClr val="000000"/>
              </a:buClr>
              <a:buFont typeface="System Font Regular"/>
              <a:buChar char="–"/>
              <a:tabLst>
                <a:tab pos="914400" algn="l"/>
                <a:tab pos="1828165" algn="l"/>
                <a:tab pos="2742565" algn="l"/>
                <a:tab pos="3656330" algn="l"/>
                <a:tab pos="4570730" algn="l"/>
                <a:tab pos="5484495" algn="l"/>
              </a:tabLst>
            </a:pPr>
            <a:r>
              <a:rPr lang="en-GB" sz="1600" dirty="0">
                <a:solidFill>
                  <a:srgbClr val="000000"/>
                </a:solidFill>
                <a:latin typeface="Arial" panose="020B0604020202020204" pitchFamily="34" charset="0"/>
                <a:ea typeface="ヒラギノ角ゴ Pro W3" panose="020B0300000000000000" pitchFamily="34" charset="-128"/>
                <a:cs typeface="Arial" panose="020B0604020202020204" pitchFamily="34" charset="0"/>
              </a:rPr>
              <a:t>Lowers total cost of ownership</a:t>
            </a:r>
          </a:p>
        </p:txBody>
      </p:sp>
      <p:pic>
        <p:nvPicPr>
          <p:cNvPr id="5" name="Picture 4" descr="A picture containing table, indoor, sitting, white&#10;&#10;Description automatically generated">
            <a:extLst>
              <a:ext uri="{FF2B5EF4-FFF2-40B4-BE49-F238E27FC236}">
                <a16:creationId xmlns:a16="http://schemas.microsoft.com/office/drawing/2014/main" id="{0972630A-0072-A542-9404-61C1B2A352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24000" y="244444"/>
            <a:ext cx="6768000" cy="6867387"/>
          </a:xfrm>
          <a:prstGeom prst="rect">
            <a:avLst/>
          </a:prstGeom>
        </p:spPr>
      </p:pic>
    </p:spTree>
    <p:extLst>
      <p:ext uri="{BB962C8B-B14F-4D97-AF65-F5344CB8AC3E}">
        <p14:creationId xmlns:p14="http://schemas.microsoft.com/office/powerpoint/2010/main" val="1473821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FF8-4E3E-0E4F-A4A1-22B876FE337B}"/>
              </a:ext>
            </a:extLst>
          </p:cNvPr>
          <p:cNvSpPr>
            <a:spLocks noGrp="1"/>
          </p:cNvSpPr>
          <p:nvPr>
            <p:ph type="title"/>
          </p:nvPr>
        </p:nvSpPr>
        <p:spPr/>
        <p:txBody>
          <a:bodyPr/>
          <a:lstStyle/>
          <a:p>
            <a:r>
              <a:rPr lang="en-GB" dirty="0"/>
              <a:t>Innovative Hardware and Software Solutions</a:t>
            </a:r>
            <a:endParaRPr lang="en-US" dirty="0"/>
          </a:p>
        </p:txBody>
      </p:sp>
      <p:sp>
        <p:nvSpPr>
          <p:cNvPr id="22" name="Text Placeholder 2">
            <a:extLst>
              <a:ext uri="{FF2B5EF4-FFF2-40B4-BE49-F238E27FC236}">
                <a16:creationId xmlns:a16="http://schemas.microsoft.com/office/drawing/2014/main" id="{F0FFFA37-DDC1-3E4D-A5AE-4241A3FAB2A1}"/>
              </a:ext>
            </a:extLst>
          </p:cNvPr>
          <p:cNvSpPr>
            <a:spLocks noGrp="1"/>
          </p:cNvSpPr>
          <p:nvPr>
            <p:ph type="body" sz="quarter" idx="10"/>
          </p:nvPr>
        </p:nvSpPr>
        <p:spPr>
          <a:xfrm>
            <a:off x="457201" y="932688"/>
            <a:ext cx="11228831" cy="365760"/>
          </a:xfrm>
        </p:spPr>
        <p:txBody>
          <a:bodyPr/>
          <a:lstStyle/>
          <a:p>
            <a:r>
              <a:rPr lang="en-GB" dirty="0"/>
              <a:t> </a:t>
            </a:r>
          </a:p>
        </p:txBody>
      </p:sp>
      <p:sp>
        <p:nvSpPr>
          <p:cNvPr id="23" name="Text Placeholder 3">
            <a:extLst>
              <a:ext uri="{FF2B5EF4-FFF2-40B4-BE49-F238E27FC236}">
                <a16:creationId xmlns:a16="http://schemas.microsoft.com/office/drawing/2014/main" id="{9182A4A8-AFA8-1140-88DF-6B9C9ECAD032}"/>
              </a:ext>
            </a:extLst>
          </p:cNvPr>
          <p:cNvSpPr>
            <a:spLocks noGrp="1"/>
          </p:cNvSpPr>
          <p:nvPr>
            <p:ph type="body" sz="quarter" idx="11"/>
          </p:nvPr>
        </p:nvSpPr>
        <p:spPr>
          <a:xfrm>
            <a:off x="457320" y="1691640"/>
            <a:ext cx="4975918" cy="4050792"/>
          </a:xfrm>
        </p:spPr>
        <p:txBody>
          <a:bodyPr/>
          <a:lstStyle/>
          <a:p>
            <a:r>
              <a:rPr lang="en-US" dirty="0"/>
              <a:t>Combine real-time and historic data to create a complete picture and intelligent insight for your customers</a:t>
            </a:r>
          </a:p>
          <a:p>
            <a:r>
              <a:rPr lang="en-US" dirty="0"/>
              <a:t>Tracking not only “what,” but “where,” “when,” and “what condition”</a:t>
            </a:r>
          </a:p>
          <a:p>
            <a:r>
              <a:rPr lang="en-US" dirty="0"/>
              <a:t>Real-time and unattended is the goal</a:t>
            </a:r>
          </a:p>
          <a:p>
            <a:r>
              <a:rPr lang="en-US" dirty="0"/>
              <a:t>Providing insight, not just data</a:t>
            </a:r>
          </a:p>
        </p:txBody>
      </p:sp>
      <p:pic>
        <p:nvPicPr>
          <p:cNvPr id="29" name="Picture 2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9036" y="1120242"/>
            <a:ext cx="5935435" cy="5461986"/>
          </a:xfrm>
          <a:prstGeom prst="rect">
            <a:avLst/>
          </a:prstGeom>
        </p:spPr>
      </p:pic>
      <p:pic>
        <p:nvPicPr>
          <p:cNvPr id="9" name="Picture 2">
            <a:extLst>
              <a:ext uri="{FF2B5EF4-FFF2-40B4-BE49-F238E27FC236}">
                <a16:creationId xmlns:a16="http://schemas.microsoft.com/office/drawing/2014/main" id="{71A099D0-3210-E244-82CE-54A6E27C149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288021" y="2206362"/>
            <a:ext cx="681635" cy="745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6851513" y="3043839"/>
            <a:ext cx="3720723" cy="688794"/>
          </a:xfrm>
          <a:prstGeom prst="rect">
            <a:avLst/>
          </a:prstGeom>
        </p:spPr>
        <p:txBody>
          <a:bodyPr wrap="square">
            <a:spAutoFit/>
          </a:bodyPr>
          <a:lstStyle/>
          <a:p>
            <a:pPr lvl="0" algn="ctr"/>
            <a:r>
              <a:rPr lang="en-US" sz="2000" dirty="0">
                <a:solidFill>
                  <a:schemeClr val="accent1"/>
                </a:solidFill>
              </a:rPr>
              <a:t>Solution </a:t>
            </a:r>
          </a:p>
          <a:p>
            <a:pPr lvl="0" algn="ctr"/>
            <a:r>
              <a:rPr lang="en-US" sz="2000" dirty="0">
                <a:solidFill>
                  <a:schemeClr val="accent1"/>
                </a:solidFill>
              </a:rPr>
              <a:t>Ecosystem</a:t>
            </a:r>
          </a:p>
        </p:txBody>
      </p:sp>
      <p:sp>
        <p:nvSpPr>
          <p:cNvPr id="25" name="Rectangle 24"/>
          <p:cNvSpPr/>
          <p:nvPr/>
        </p:nvSpPr>
        <p:spPr>
          <a:xfrm>
            <a:off x="7648051" y="4660769"/>
            <a:ext cx="2128799" cy="359371"/>
          </a:xfrm>
          <a:prstGeom prst="rect">
            <a:avLst/>
          </a:prstGeom>
        </p:spPr>
        <p:txBody>
          <a:bodyPr wrap="square">
            <a:spAutoFit/>
          </a:bodyPr>
          <a:lstStyle/>
          <a:p>
            <a:pPr lvl="0" algn="ctr"/>
            <a:r>
              <a:rPr lang="en-US" dirty="0">
                <a:solidFill>
                  <a:srgbClr val="F5BD2C"/>
                </a:solidFill>
              </a:rPr>
              <a:t>Data Analytics</a:t>
            </a:r>
          </a:p>
        </p:txBody>
      </p:sp>
      <p:sp>
        <p:nvSpPr>
          <p:cNvPr id="26" name="Rectangle 25"/>
          <p:cNvSpPr/>
          <p:nvPr/>
        </p:nvSpPr>
        <p:spPr>
          <a:xfrm>
            <a:off x="9389097" y="1486132"/>
            <a:ext cx="2142939" cy="584775"/>
          </a:xfrm>
          <a:prstGeom prst="rect">
            <a:avLst/>
          </a:prstGeom>
        </p:spPr>
        <p:txBody>
          <a:bodyPr wrap="square">
            <a:spAutoFit/>
          </a:bodyPr>
          <a:lstStyle/>
          <a:p>
            <a:pPr lvl="0" algn="ctr"/>
            <a:r>
              <a:rPr lang="en-US" dirty="0">
                <a:solidFill>
                  <a:srgbClr val="7BD454"/>
                </a:solidFill>
              </a:rPr>
              <a:t>Unattended </a:t>
            </a:r>
          </a:p>
          <a:p>
            <a:pPr lvl="0" algn="ctr"/>
            <a:r>
              <a:rPr lang="en-US" sz="1400" dirty="0">
                <a:solidFill>
                  <a:srgbClr val="7BD454"/>
                </a:solidFill>
              </a:rPr>
              <a:t>(RFID and Vision)</a:t>
            </a:r>
          </a:p>
        </p:txBody>
      </p:sp>
      <p:sp>
        <p:nvSpPr>
          <p:cNvPr id="28" name="Rectangle 27">
            <a:extLst>
              <a:ext uri="{FF2B5EF4-FFF2-40B4-BE49-F238E27FC236}">
                <a16:creationId xmlns:a16="http://schemas.microsoft.com/office/drawing/2014/main" id="{D05D278A-A60D-1E43-B34F-613DA7D1B00C}"/>
              </a:ext>
            </a:extLst>
          </p:cNvPr>
          <p:cNvSpPr/>
          <p:nvPr/>
        </p:nvSpPr>
        <p:spPr>
          <a:xfrm>
            <a:off x="5889757" y="1486132"/>
            <a:ext cx="2142939" cy="584775"/>
          </a:xfrm>
          <a:prstGeom prst="rect">
            <a:avLst/>
          </a:prstGeom>
        </p:spPr>
        <p:txBody>
          <a:bodyPr wrap="square">
            <a:spAutoFit/>
          </a:bodyPr>
          <a:lstStyle/>
          <a:p>
            <a:pPr lvl="0" algn="ctr"/>
            <a:r>
              <a:rPr lang="en-US" dirty="0">
                <a:solidFill>
                  <a:srgbClr val="202AA7"/>
                </a:solidFill>
              </a:rPr>
              <a:t>Attended </a:t>
            </a:r>
          </a:p>
          <a:p>
            <a:pPr lvl="0" algn="ctr"/>
            <a:r>
              <a:rPr lang="en-US" sz="1400" dirty="0">
                <a:solidFill>
                  <a:srgbClr val="202AA7"/>
                </a:solidFill>
              </a:rPr>
              <a:t>(Barcoding and RFID)</a:t>
            </a:r>
          </a:p>
        </p:txBody>
      </p:sp>
      <p:pic>
        <p:nvPicPr>
          <p:cNvPr id="3" name="Picture 2">
            <a:extLst>
              <a:ext uri="{FF2B5EF4-FFF2-40B4-BE49-F238E27FC236}">
                <a16:creationId xmlns:a16="http://schemas.microsoft.com/office/drawing/2014/main" id="{5E367503-C6C3-8748-971B-3CDCCBF4BFF0}"/>
              </a:ext>
            </a:extLst>
          </p:cNvPr>
          <p:cNvPicPr>
            <a:picLocks noChangeAspect="1"/>
          </p:cNvPicPr>
          <p:nvPr/>
        </p:nvPicPr>
        <p:blipFill>
          <a:blip r:embed="rId5"/>
          <a:stretch>
            <a:fillRect/>
          </a:stretch>
        </p:blipFill>
        <p:spPr>
          <a:xfrm>
            <a:off x="7907007" y="5269802"/>
            <a:ext cx="1569399" cy="395439"/>
          </a:xfrm>
          <a:prstGeom prst="rect">
            <a:avLst/>
          </a:prstGeom>
        </p:spPr>
      </p:pic>
      <p:pic>
        <p:nvPicPr>
          <p:cNvPr id="27" name="Picture 26">
            <a:extLst>
              <a:ext uri="{FF2B5EF4-FFF2-40B4-BE49-F238E27FC236}">
                <a16:creationId xmlns:a16="http://schemas.microsoft.com/office/drawing/2014/main" id="{2CFD57B4-19FE-454F-9D8E-1F84231F0A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396458">
            <a:off x="5980812" y="2160946"/>
            <a:ext cx="412969" cy="752195"/>
          </a:xfrm>
          <a:prstGeom prst="rect">
            <a:avLst/>
          </a:prstGeom>
        </p:spPr>
      </p:pic>
      <p:pic>
        <p:nvPicPr>
          <p:cNvPr id="32" name="Picture 31">
            <a:extLst>
              <a:ext uri="{FF2B5EF4-FFF2-40B4-BE49-F238E27FC236}">
                <a16:creationId xmlns:a16="http://schemas.microsoft.com/office/drawing/2014/main" id="{BE652B08-8D69-9C41-AC1F-311B9B22F3B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33323" y="2162089"/>
            <a:ext cx="413225" cy="824137"/>
          </a:xfrm>
          <a:prstGeom prst="rect">
            <a:avLst/>
          </a:prstGeom>
        </p:spPr>
      </p:pic>
      <p:pic>
        <p:nvPicPr>
          <p:cNvPr id="34" name="Picture 33">
            <a:extLst>
              <a:ext uri="{FF2B5EF4-FFF2-40B4-BE49-F238E27FC236}">
                <a16:creationId xmlns:a16="http://schemas.microsoft.com/office/drawing/2014/main" id="{7519A68B-F6A0-B048-94E9-2360AADF3F89}"/>
              </a:ext>
            </a:extLst>
          </p:cNvPr>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782462" y="2120063"/>
            <a:ext cx="629996" cy="1119724"/>
          </a:xfrm>
          <a:prstGeom prst="rect">
            <a:avLst/>
          </a:prstGeom>
        </p:spPr>
      </p:pic>
      <p:pic>
        <p:nvPicPr>
          <p:cNvPr id="21" name="Picture 20">
            <a:extLst>
              <a:ext uri="{FF2B5EF4-FFF2-40B4-BE49-F238E27FC236}">
                <a16:creationId xmlns:a16="http://schemas.microsoft.com/office/drawing/2014/main" id="{1ACBE3AC-87E2-D245-AB7A-FFBA49DBB17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379764" y="2239887"/>
            <a:ext cx="806100" cy="630223"/>
          </a:xfrm>
          <a:prstGeom prst="rect">
            <a:avLst/>
          </a:prstGeom>
          <a:ln>
            <a:noFill/>
          </a:ln>
        </p:spPr>
      </p:pic>
      <p:pic>
        <p:nvPicPr>
          <p:cNvPr id="5" name="Picture 4" descr="A picture containing text, remote, indoor, electronics&#10;&#10;Description automatically generated">
            <a:extLst>
              <a:ext uri="{FF2B5EF4-FFF2-40B4-BE49-F238E27FC236}">
                <a16:creationId xmlns:a16="http://schemas.microsoft.com/office/drawing/2014/main" id="{4F5982A9-527F-6B47-9B24-007C458D3534}"/>
              </a:ext>
            </a:extLst>
          </p:cNvPr>
          <p:cNvPicPr>
            <a:picLocks noChangeAspect="1"/>
          </p:cNvPicPr>
          <p:nvPr/>
        </p:nvPicPr>
        <p:blipFill rotWithShape="1">
          <a:blip r:embed="rId10">
            <a:extLst>
              <a:ext uri="{28A0092B-C50C-407E-A947-70E740481C1C}">
                <a14:useLocalDpi xmlns:a14="http://schemas.microsoft.com/office/drawing/2010/main" val="0"/>
              </a:ext>
            </a:extLst>
          </a:blip>
          <a:srcRect l="33096" t="11631" r="36925" b="11975"/>
          <a:stretch/>
        </p:blipFill>
        <p:spPr>
          <a:xfrm>
            <a:off x="6711960" y="2226492"/>
            <a:ext cx="629995" cy="825572"/>
          </a:xfrm>
          <a:prstGeom prst="rect">
            <a:avLst/>
          </a:prstGeom>
        </p:spPr>
      </p:pic>
      <p:sp>
        <p:nvSpPr>
          <p:cNvPr id="17" name="Footer Placeholder 4">
            <a:extLst>
              <a:ext uri="{FF2B5EF4-FFF2-40B4-BE49-F238E27FC236}">
                <a16:creationId xmlns:a16="http://schemas.microsoft.com/office/drawing/2014/main" id="{1BEFCF87-802E-B445-BDCC-AA141CF20EAA}"/>
              </a:ext>
            </a:extLst>
          </p:cNvPr>
          <p:cNvSpPr>
            <a:spLocks noGrp="1"/>
          </p:cNvSpPr>
          <p:nvPr>
            <p:ph type="ftr" sz="quarter" idx="12"/>
          </p:nvPr>
        </p:nvSpPr>
        <p:spPr>
          <a:xfrm>
            <a:off x="1" y="6400800"/>
            <a:ext cx="1582324" cy="457200"/>
          </a:xfrm>
        </p:spPr>
        <p:txBody>
          <a:bodyPr/>
          <a:lstStyle/>
          <a:p>
            <a:r>
              <a:rPr lang="en-US" dirty="0"/>
              <a:t>ZEBRA TECHNOLOGIES</a:t>
            </a:r>
          </a:p>
        </p:txBody>
      </p:sp>
    </p:spTree>
    <p:extLst>
      <p:ext uri="{BB962C8B-B14F-4D97-AF65-F5344CB8AC3E}">
        <p14:creationId xmlns:p14="http://schemas.microsoft.com/office/powerpoint/2010/main" val="2525195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5FF8-4E3E-0E4F-A4A1-22B876FE337B}"/>
              </a:ext>
            </a:extLst>
          </p:cNvPr>
          <p:cNvSpPr>
            <a:spLocks noGrp="1"/>
          </p:cNvSpPr>
          <p:nvPr>
            <p:ph type="title"/>
          </p:nvPr>
        </p:nvSpPr>
        <p:spPr/>
        <p:txBody>
          <a:bodyPr/>
          <a:lstStyle/>
          <a:p>
            <a:r>
              <a:rPr lang="en-GB" dirty="0"/>
              <a:t>Zebra’s Healthcare Portfolio</a:t>
            </a:r>
            <a:endParaRPr lang="en-US" dirty="0"/>
          </a:p>
        </p:txBody>
      </p:sp>
      <p:sp>
        <p:nvSpPr>
          <p:cNvPr id="7" name="Text Placeholder 6">
            <a:extLst>
              <a:ext uri="{FF2B5EF4-FFF2-40B4-BE49-F238E27FC236}">
                <a16:creationId xmlns:a16="http://schemas.microsoft.com/office/drawing/2014/main" id="{544CA0A2-E41A-0F40-8C2D-A52F5794E69B}"/>
              </a:ext>
            </a:extLst>
          </p:cNvPr>
          <p:cNvSpPr>
            <a:spLocks noGrp="1"/>
          </p:cNvSpPr>
          <p:nvPr>
            <p:ph type="body" sz="quarter" idx="13"/>
          </p:nvPr>
        </p:nvSpPr>
        <p:spPr>
          <a:xfrm>
            <a:off x="457320" y="1582152"/>
            <a:ext cx="4743330" cy="4570997"/>
          </a:xfrm>
        </p:spPr>
        <p:txBody>
          <a:bodyPr/>
          <a:lstStyle/>
          <a:p>
            <a:r>
              <a:rPr lang="en-US" sz="1600" dirty="0"/>
              <a:t>Disinfectant-ready housing protects against the spread of infection</a:t>
            </a:r>
          </a:p>
          <a:p>
            <a:r>
              <a:rPr lang="en-US" sz="1600" dirty="0"/>
              <a:t>Easily capture and enter blood bag and UDI information into your application to improve efficiency and patient safety</a:t>
            </a:r>
          </a:p>
          <a:p>
            <a:r>
              <a:rPr lang="en-US" sz="1600" dirty="0"/>
              <a:t>Night Mode with vibrate avoids disturbing patients</a:t>
            </a:r>
          </a:p>
          <a:p>
            <a:r>
              <a:rPr lang="en-US" sz="1600" dirty="0"/>
              <a:t>Built-in work lamp illuminates a clinician's workspace</a:t>
            </a:r>
          </a:p>
          <a:p>
            <a:r>
              <a:rPr lang="en-US" sz="1600" dirty="0"/>
              <a:t>White illumination with green LED aimer is safe for use everywhere in the hospital – including the NICU</a:t>
            </a:r>
          </a:p>
          <a:p>
            <a:r>
              <a:rPr lang="en-US" sz="1600" dirty="0"/>
              <a:t>High density focus ideal for small, dense barcodes common in hospital environments</a:t>
            </a:r>
            <a:br>
              <a:rPr lang="en-US" sz="1600" dirty="0"/>
            </a:br>
            <a:endParaRPr lang="en-US" sz="1600" dirty="0"/>
          </a:p>
          <a:p>
            <a:pPr marL="0" indent="0">
              <a:buNone/>
            </a:pPr>
            <a:r>
              <a:rPr lang="en-GB" sz="1200" dirty="0"/>
              <a:t>Feature availability varies by product</a:t>
            </a:r>
          </a:p>
        </p:txBody>
      </p:sp>
      <p:sp>
        <p:nvSpPr>
          <p:cNvPr id="5" name="Text Placeholder 4">
            <a:extLst>
              <a:ext uri="{FF2B5EF4-FFF2-40B4-BE49-F238E27FC236}">
                <a16:creationId xmlns:a16="http://schemas.microsoft.com/office/drawing/2014/main" id="{F30E8CFB-D89A-004A-9D6A-D2A9F45FB48A}"/>
              </a:ext>
            </a:extLst>
          </p:cNvPr>
          <p:cNvSpPr>
            <a:spLocks noGrp="1"/>
          </p:cNvSpPr>
          <p:nvPr>
            <p:ph type="body" sz="quarter" idx="10"/>
          </p:nvPr>
        </p:nvSpPr>
        <p:spPr>
          <a:xfrm>
            <a:off x="457200" y="941205"/>
            <a:ext cx="4480560" cy="737729"/>
          </a:xfrm>
        </p:spPr>
        <p:txBody>
          <a:bodyPr/>
          <a:lstStyle/>
          <a:p>
            <a:r>
              <a:rPr lang="en-US" dirty="0"/>
              <a:t>Main Features:</a:t>
            </a:r>
          </a:p>
        </p:txBody>
      </p:sp>
      <p:pic>
        <p:nvPicPr>
          <p:cNvPr id="4" name="Picture 3" descr="A picture containing person, indoor, appliance, hand&#10;&#10;Description automatically generated">
            <a:extLst>
              <a:ext uri="{FF2B5EF4-FFF2-40B4-BE49-F238E27FC236}">
                <a16:creationId xmlns:a16="http://schemas.microsoft.com/office/drawing/2014/main" id="{344104BF-AA5F-F943-A98E-C081E6E349D4}"/>
              </a:ext>
            </a:extLst>
          </p:cNvPr>
          <p:cNvPicPr>
            <a:picLocks noChangeAspect="1"/>
          </p:cNvPicPr>
          <p:nvPr/>
        </p:nvPicPr>
        <p:blipFill rotWithShape="1">
          <a:blip r:embed="rId2">
            <a:extLst>
              <a:ext uri="{28A0092B-C50C-407E-A947-70E740481C1C}">
                <a14:useLocalDpi xmlns:a14="http://schemas.microsoft.com/office/drawing/2010/main" val="0"/>
              </a:ext>
            </a:extLst>
          </a:blip>
          <a:srcRect l="34198"/>
          <a:stretch/>
        </p:blipFill>
        <p:spPr>
          <a:xfrm>
            <a:off x="5420299" y="0"/>
            <a:ext cx="6771701" cy="6858000"/>
          </a:xfrm>
          <a:prstGeom prst="rect">
            <a:avLst/>
          </a:prstGeom>
        </p:spPr>
      </p:pic>
    </p:spTree>
    <p:extLst>
      <p:ext uri="{BB962C8B-B14F-4D97-AF65-F5344CB8AC3E}">
        <p14:creationId xmlns:p14="http://schemas.microsoft.com/office/powerpoint/2010/main" val="411922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7FEC3-F379-BD41-91C0-8F5D275AB368}"/>
              </a:ext>
            </a:extLst>
          </p:cNvPr>
          <p:cNvSpPr>
            <a:spLocks noGrp="1"/>
          </p:cNvSpPr>
          <p:nvPr>
            <p:ph type="title"/>
          </p:nvPr>
        </p:nvSpPr>
        <p:spPr/>
        <p:txBody>
          <a:bodyPr/>
          <a:lstStyle/>
          <a:p>
            <a:r>
              <a:rPr lang="en-GB" dirty="0"/>
              <a:t>DCS Portfolio by Application</a:t>
            </a:r>
            <a:endParaRPr lang="en-US" dirty="0"/>
          </a:p>
        </p:txBody>
      </p:sp>
      <p:pic>
        <p:nvPicPr>
          <p:cNvPr id="3" name="Picture 2">
            <a:extLst>
              <a:ext uri="{FF2B5EF4-FFF2-40B4-BE49-F238E27FC236}">
                <a16:creationId xmlns:a16="http://schemas.microsoft.com/office/drawing/2014/main" id="{736581A8-59FE-E043-8D37-E093F81F706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24005" y="566887"/>
            <a:ext cx="7116573" cy="5429924"/>
          </a:xfrm>
          <a:prstGeom prst="rect">
            <a:avLst/>
          </a:prstGeom>
        </p:spPr>
      </p:pic>
      <p:sp>
        <p:nvSpPr>
          <p:cNvPr id="4" name="Rectangle 3">
            <a:extLst>
              <a:ext uri="{FF2B5EF4-FFF2-40B4-BE49-F238E27FC236}">
                <a16:creationId xmlns:a16="http://schemas.microsoft.com/office/drawing/2014/main" id="{76057393-2F1E-8345-8AC1-58C30F609C77}"/>
              </a:ext>
            </a:extLst>
          </p:cNvPr>
          <p:cNvSpPr/>
          <p:nvPr/>
        </p:nvSpPr>
        <p:spPr>
          <a:xfrm>
            <a:off x="245035" y="4249481"/>
            <a:ext cx="2052000" cy="523220"/>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Labs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Hands-Free Scanner, Fixed Transition RFID Reader</a:t>
            </a:r>
          </a:p>
        </p:txBody>
      </p:sp>
      <p:sp>
        <p:nvSpPr>
          <p:cNvPr id="5" name="Rectangle 4">
            <a:extLst>
              <a:ext uri="{FF2B5EF4-FFF2-40B4-BE49-F238E27FC236}">
                <a16:creationId xmlns:a16="http://schemas.microsoft.com/office/drawing/2014/main" id="{B11DA7E0-2F38-6A49-B199-0DEABD72F2B1}"/>
              </a:ext>
            </a:extLst>
          </p:cNvPr>
          <p:cNvSpPr/>
          <p:nvPr/>
        </p:nvSpPr>
        <p:spPr>
          <a:xfrm>
            <a:off x="245035" y="1429014"/>
            <a:ext cx="2052000" cy="523220"/>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Pharmacy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panose="020B0604020202020204"/>
                <a:ea typeface="+mn-ea"/>
                <a:cs typeface="+mn-cs"/>
              </a:rPr>
              <a:t>Cordless Scanner in presentation cradle for meds dispensing/med packs </a:t>
            </a:r>
          </a:p>
        </p:txBody>
      </p:sp>
      <p:sp>
        <p:nvSpPr>
          <p:cNvPr id="6" name="Rectangle 5">
            <a:extLst>
              <a:ext uri="{FF2B5EF4-FFF2-40B4-BE49-F238E27FC236}">
                <a16:creationId xmlns:a16="http://schemas.microsoft.com/office/drawing/2014/main" id="{2195C8E0-F70C-1B41-BCE2-AF9BC5A8FBA9}"/>
              </a:ext>
            </a:extLst>
          </p:cNvPr>
          <p:cNvSpPr/>
          <p:nvPr/>
        </p:nvSpPr>
        <p:spPr>
          <a:xfrm>
            <a:off x="9934890" y="858388"/>
            <a:ext cx="2052000" cy="276999"/>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IT area</a:t>
            </a:r>
          </a:p>
        </p:txBody>
      </p:sp>
      <p:sp>
        <p:nvSpPr>
          <p:cNvPr id="7" name="Rectangle 6">
            <a:extLst>
              <a:ext uri="{FF2B5EF4-FFF2-40B4-BE49-F238E27FC236}">
                <a16:creationId xmlns:a16="http://schemas.microsoft.com/office/drawing/2014/main" id="{B481E567-B5C7-DC48-8ABB-725C386C94C6}"/>
              </a:ext>
            </a:extLst>
          </p:cNvPr>
          <p:cNvSpPr/>
          <p:nvPr/>
        </p:nvSpPr>
        <p:spPr>
          <a:xfrm>
            <a:off x="241220" y="2903563"/>
            <a:ext cx="2052000" cy="523220"/>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Receiving and Loading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panose="020B0604020202020204"/>
                <a:ea typeface="+mn-ea"/>
                <a:cs typeface="+mn-cs"/>
              </a:rPr>
              <a:t>Ultra-Rugged Scanner, Fixed Transition RFID Reader, RFID Handheld </a:t>
            </a: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849936F9-DB8D-4F42-983A-E22AEDC9FF48}"/>
              </a:ext>
            </a:extLst>
          </p:cNvPr>
          <p:cNvSpPr/>
          <p:nvPr/>
        </p:nvSpPr>
        <p:spPr>
          <a:xfrm>
            <a:off x="9934890" y="5049882"/>
            <a:ext cx="2052000" cy="400110"/>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Operating 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panose="020B0604020202020204"/>
                <a:ea typeface="+mn-ea"/>
                <a:cs typeface="+mn-cs"/>
              </a:rPr>
              <a:t>Handheld Scanner (Cordless)</a:t>
            </a:r>
          </a:p>
        </p:txBody>
      </p:sp>
      <p:pic>
        <p:nvPicPr>
          <p:cNvPr id="10" name="Picture 9" descr="A picture containing parking, lot, city&#10;&#10;Description automatically generated">
            <a:extLst>
              <a:ext uri="{FF2B5EF4-FFF2-40B4-BE49-F238E27FC236}">
                <a16:creationId xmlns:a16="http://schemas.microsoft.com/office/drawing/2014/main" id="{0BA62A9A-DD72-D141-8F4F-61F950DC81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193810" y="1137247"/>
            <a:ext cx="336241" cy="395545"/>
          </a:xfrm>
          <a:prstGeom prst="rect">
            <a:avLst/>
          </a:prstGeom>
        </p:spPr>
      </p:pic>
      <p:pic>
        <p:nvPicPr>
          <p:cNvPr id="11" name="Picture 10" descr="A picture containing parking, lot, city&#10;&#10;Description automatically generated">
            <a:extLst>
              <a:ext uri="{FF2B5EF4-FFF2-40B4-BE49-F238E27FC236}">
                <a16:creationId xmlns:a16="http://schemas.microsoft.com/office/drawing/2014/main" id="{062E1556-9245-F04D-8459-79271F3136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583877" y="1137247"/>
            <a:ext cx="368160" cy="395545"/>
          </a:xfrm>
          <a:prstGeom prst="rect">
            <a:avLst/>
          </a:prstGeom>
        </p:spPr>
      </p:pic>
      <p:pic>
        <p:nvPicPr>
          <p:cNvPr id="12" name="Picture 11" descr="A picture containing parking, lot, city&#10;&#10;Description automatically generated">
            <a:extLst>
              <a:ext uri="{FF2B5EF4-FFF2-40B4-BE49-F238E27FC236}">
                <a16:creationId xmlns:a16="http://schemas.microsoft.com/office/drawing/2014/main" id="{065EA83C-1856-904D-B068-38FB1FC30B8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5419"/>
          <a:stretch/>
        </p:blipFill>
        <p:spPr>
          <a:xfrm>
            <a:off x="11005863" y="1152487"/>
            <a:ext cx="322720" cy="395545"/>
          </a:xfrm>
          <a:prstGeom prst="rect">
            <a:avLst/>
          </a:prstGeom>
        </p:spPr>
      </p:pic>
      <p:pic>
        <p:nvPicPr>
          <p:cNvPr id="14" name="Picture 13" descr="A picture containing parking, lot, city&#10;&#10;Description automatically generated">
            <a:extLst>
              <a:ext uri="{FF2B5EF4-FFF2-40B4-BE49-F238E27FC236}">
                <a16:creationId xmlns:a16="http://schemas.microsoft.com/office/drawing/2014/main" id="{256E5E4D-C2D5-3546-B804-D387AF2725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5419"/>
          <a:stretch/>
        </p:blipFill>
        <p:spPr>
          <a:xfrm>
            <a:off x="1337508" y="3493443"/>
            <a:ext cx="281362" cy="330986"/>
          </a:xfrm>
          <a:prstGeom prst="rect">
            <a:avLst/>
          </a:prstGeom>
        </p:spPr>
      </p:pic>
      <p:pic>
        <p:nvPicPr>
          <p:cNvPr id="15" name="Picture 14" descr="A picture containing parking, lot, city&#10;&#10;Description automatically generated">
            <a:extLst>
              <a:ext uri="{FF2B5EF4-FFF2-40B4-BE49-F238E27FC236}">
                <a16:creationId xmlns:a16="http://schemas.microsoft.com/office/drawing/2014/main" id="{46D56FBB-CD61-884C-B0BE-5E9BF7C471B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5419"/>
          <a:stretch/>
        </p:blipFill>
        <p:spPr>
          <a:xfrm>
            <a:off x="980405" y="3473838"/>
            <a:ext cx="329230" cy="330986"/>
          </a:xfrm>
          <a:prstGeom prst="rect">
            <a:avLst/>
          </a:prstGeom>
        </p:spPr>
      </p:pic>
      <p:pic>
        <p:nvPicPr>
          <p:cNvPr id="16" name="Picture 15">
            <a:extLst>
              <a:ext uri="{FF2B5EF4-FFF2-40B4-BE49-F238E27FC236}">
                <a16:creationId xmlns:a16="http://schemas.microsoft.com/office/drawing/2014/main" id="{CE03D757-4743-BD4F-BA55-07E5D0F2A74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18282" y="3510482"/>
            <a:ext cx="194924" cy="216582"/>
          </a:xfrm>
          <a:prstGeom prst="rect">
            <a:avLst/>
          </a:prstGeom>
        </p:spPr>
      </p:pic>
      <p:pic>
        <p:nvPicPr>
          <p:cNvPr id="17" name="Picture 16">
            <a:extLst>
              <a:ext uri="{FF2B5EF4-FFF2-40B4-BE49-F238E27FC236}">
                <a16:creationId xmlns:a16="http://schemas.microsoft.com/office/drawing/2014/main" id="{77C38E27-7725-194F-8D50-1096560FCC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41079" y="3518798"/>
            <a:ext cx="132540" cy="222907"/>
          </a:xfrm>
          <a:prstGeom prst="rect">
            <a:avLst/>
          </a:prstGeom>
        </p:spPr>
      </p:pic>
      <p:pic>
        <p:nvPicPr>
          <p:cNvPr id="18" name="Picture 17">
            <a:extLst>
              <a:ext uri="{FF2B5EF4-FFF2-40B4-BE49-F238E27FC236}">
                <a16:creationId xmlns:a16="http://schemas.microsoft.com/office/drawing/2014/main" id="{BDE6D6E2-3B6B-944A-AB69-565B3055693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1492" y="3519108"/>
            <a:ext cx="251040" cy="218296"/>
          </a:xfrm>
          <a:prstGeom prst="rect">
            <a:avLst/>
          </a:prstGeom>
        </p:spPr>
      </p:pic>
      <p:cxnSp>
        <p:nvCxnSpPr>
          <p:cNvPr id="20" name="Elbow Connector 19">
            <a:extLst>
              <a:ext uri="{FF2B5EF4-FFF2-40B4-BE49-F238E27FC236}">
                <a16:creationId xmlns:a16="http://schemas.microsoft.com/office/drawing/2014/main" id="{81CA7150-473E-1F48-B3FE-932ADFFD8663}"/>
              </a:ext>
            </a:extLst>
          </p:cNvPr>
          <p:cNvCxnSpPr>
            <a:cxnSpLocks/>
            <a:stCxn id="7" idx="3"/>
          </p:cNvCxnSpPr>
          <p:nvPr/>
        </p:nvCxnSpPr>
        <p:spPr>
          <a:xfrm>
            <a:off x="2293220" y="3165173"/>
            <a:ext cx="1334381" cy="395999"/>
          </a:xfrm>
          <a:prstGeom prst="bentConnector3">
            <a:avLst>
              <a:gd name="adj1" fmla="val 14827"/>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1" name="Elbow Connector 20">
            <a:extLst>
              <a:ext uri="{FF2B5EF4-FFF2-40B4-BE49-F238E27FC236}">
                <a16:creationId xmlns:a16="http://schemas.microsoft.com/office/drawing/2014/main" id="{A0DA7D48-EAF2-DA4C-8AF0-6CEA759B9306}"/>
              </a:ext>
            </a:extLst>
          </p:cNvPr>
          <p:cNvCxnSpPr>
            <a:cxnSpLocks/>
            <a:stCxn id="8" idx="1"/>
          </p:cNvCxnSpPr>
          <p:nvPr/>
        </p:nvCxnSpPr>
        <p:spPr>
          <a:xfrm rot="10800000">
            <a:off x="8940800" y="4696179"/>
            <a:ext cx="994090" cy="553759"/>
          </a:xfrm>
          <a:prstGeom prst="bentConnector3">
            <a:avLst>
              <a:gd name="adj1"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2" name="Elbow Connector 21">
            <a:extLst>
              <a:ext uri="{FF2B5EF4-FFF2-40B4-BE49-F238E27FC236}">
                <a16:creationId xmlns:a16="http://schemas.microsoft.com/office/drawing/2014/main" id="{61889A56-780D-1141-8E1A-35E3A98F21DE}"/>
              </a:ext>
            </a:extLst>
          </p:cNvPr>
          <p:cNvCxnSpPr>
            <a:cxnSpLocks/>
            <a:endCxn id="26" idx="2"/>
          </p:cNvCxnSpPr>
          <p:nvPr/>
        </p:nvCxnSpPr>
        <p:spPr>
          <a:xfrm rot="10800000">
            <a:off x="1271036" y="5177832"/>
            <a:ext cx="2050561" cy="396001"/>
          </a:xfrm>
          <a:prstGeom prst="bentConnector2">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3" name="Elbow Connector 22">
            <a:extLst>
              <a:ext uri="{FF2B5EF4-FFF2-40B4-BE49-F238E27FC236}">
                <a16:creationId xmlns:a16="http://schemas.microsoft.com/office/drawing/2014/main" id="{0134A1D1-E1E2-294B-8029-1454C3561902}"/>
              </a:ext>
            </a:extLst>
          </p:cNvPr>
          <p:cNvCxnSpPr>
            <a:cxnSpLocks/>
            <a:stCxn id="6" idx="1"/>
          </p:cNvCxnSpPr>
          <p:nvPr/>
        </p:nvCxnSpPr>
        <p:spPr>
          <a:xfrm rot="10800000" flipV="1">
            <a:off x="7905864" y="996888"/>
            <a:ext cx="2029026" cy="693736"/>
          </a:xfrm>
          <a:prstGeom prst="bentConnector3">
            <a:avLst>
              <a:gd name="adj1" fmla="val 5638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5" name="Elbow Connector 24">
            <a:extLst>
              <a:ext uri="{FF2B5EF4-FFF2-40B4-BE49-F238E27FC236}">
                <a16:creationId xmlns:a16="http://schemas.microsoft.com/office/drawing/2014/main" id="{4399F691-2A67-4A4F-BD35-87FDE46FAEDB}"/>
              </a:ext>
            </a:extLst>
          </p:cNvPr>
          <p:cNvCxnSpPr>
            <a:cxnSpLocks/>
            <a:endCxn id="29" idx="1"/>
          </p:cNvCxnSpPr>
          <p:nvPr/>
        </p:nvCxnSpPr>
        <p:spPr>
          <a:xfrm>
            <a:off x="8660045" y="2930633"/>
            <a:ext cx="1281606" cy="210767"/>
          </a:xfrm>
          <a:prstGeom prst="bentConnector3">
            <a:avLst>
              <a:gd name="adj1"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6" name="Rectangle 25">
            <a:extLst>
              <a:ext uri="{FF2B5EF4-FFF2-40B4-BE49-F238E27FC236}">
                <a16:creationId xmlns:a16="http://schemas.microsoft.com/office/drawing/2014/main" id="{BA858AB4-E3CA-A34F-898F-63B43C77A5D7}"/>
              </a:ext>
            </a:extLst>
          </p:cNvPr>
          <p:cNvSpPr/>
          <p:nvPr/>
        </p:nvSpPr>
        <p:spPr>
          <a:xfrm>
            <a:off x="245035" y="4781831"/>
            <a:ext cx="205200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8D05E0E9-3A17-C64C-A877-41B34D2C1F99}"/>
              </a:ext>
            </a:extLst>
          </p:cNvPr>
          <p:cNvSpPr/>
          <p:nvPr/>
        </p:nvSpPr>
        <p:spPr>
          <a:xfrm>
            <a:off x="245035" y="1956050"/>
            <a:ext cx="205200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587EA9B8-3D0E-7D41-9627-A3A2672DC30B}"/>
              </a:ext>
            </a:extLst>
          </p:cNvPr>
          <p:cNvGrpSpPr/>
          <p:nvPr/>
        </p:nvGrpSpPr>
        <p:grpSpPr>
          <a:xfrm>
            <a:off x="9941651" y="2941345"/>
            <a:ext cx="2052000" cy="794105"/>
            <a:chOff x="5202094" y="4098966"/>
            <a:chExt cx="2052000" cy="794105"/>
          </a:xfrm>
        </p:grpSpPr>
        <p:sp>
          <p:nvSpPr>
            <p:cNvPr id="29" name="Rectangle 28">
              <a:extLst>
                <a:ext uri="{FF2B5EF4-FFF2-40B4-BE49-F238E27FC236}">
                  <a16:creationId xmlns:a16="http://schemas.microsoft.com/office/drawing/2014/main" id="{7F29AFCB-D0E1-084F-97A3-ADAF247EAAEC}"/>
                </a:ext>
              </a:extLst>
            </p:cNvPr>
            <p:cNvSpPr/>
            <p:nvPr/>
          </p:nvSpPr>
          <p:spPr>
            <a:xfrm>
              <a:off x="5202094" y="4098966"/>
              <a:ext cx="2052000" cy="400110"/>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Point of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panose="020B0604020202020204"/>
                  <a:ea typeface="+mn-ea"/>
                  <a:cs typeface="+mn-cs"/>
                </a:rPr>
                <a:t>Handheld Scanner</a:t>
              </a:r>
            </a:p>
          </p:txBody>
        </p:sp>
        <p:sp>
          <p:nvSpPr>
            <p:cNvPr id="30" name="Rectangle 29">
              <a:extLst>
                <a:ext uri="{FF2B5EF4-FFF2-40B4-BE49-F238E27FC236}">
                  <a16:creationId xmlns:a16="http://schemas.microsoft.com/office/drawing/2014/main" id="{6F226EC3-0059-3140-8E60-1BA9DD9F5378}"/>
                </a:ext>
              </a:extLst>
            </p:cNvPr>
            <p:cNvSpPr/>
            <p:nvPr/>
          </p:nvSpPr>
          <p:spPr>
            <a:xfrm>
              <a:off x="5202094" y="4497071"/>
              <a:ext cx="205200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 name="Rectangle 33">
            <a:extLst>
              <a:ext uri="{FF2B5EF4-FFF2-40B4-BE49-F238E27FC236}">
                <a16:creationId xmlns:a16="http://schemas.microsoft.com/office/drawing/2014/main" id="{06A318EE-5DFA-E74E-BB26-DDC9B20ECDC0}"/>
              </a:ext>
            </a:extLst>
          </p:cNvPr>
          <p:cNvSpPr/>
          <p:nvPr/>
        </p:nvSpPr>
        <p:spPr>
          <a:xfrm>
            <a:off x="9934890" y="5456784"/>
            <a:ext cx="205200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473E2B4C-7127-9742-9D01-C9188F7EDC26}"/>
              </a:ext>
            </a:extLst>
          </p:cNvPr>
          <p:cNvSpPr/>
          <p:nvPr/>
        </p:nvSpPr>
        <p:spPr>
          <a:xfrm>
            <a:off x="9934890" y="1135155"/>
            <a:ext cx="205200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0DFB61B8-0F44-B943-BFD9-7E524B03B04E}"/>
              </a:ext>
            </a:extLst>
          </p:cNvPr>
          <p:cNvSpPr/>
          <p:nvPr/>
        </p:nvSpPr>
        <p:spPr>
          <a:xfrm>
            <a:off x="241220" y="3435464"/>
            <a:ext cx="2050562"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7" name="Elbow Connector 36">
            <a:extLst>
              <a:ext uri="{FF2B5EF4-FFF2-40B4-BE49-F238E27FC236}">
                <a16:creationId xmlns:a16="http://schemas.microsoft.com/office/drawing/2014/main" id="{87904C86-3FD3-A045-A718-51F43F79B14F}"/>
              </a:ext>
            </a:extLst>
          </p:cNvPr>
          <p:cNvCxnSpPr>
            <a:cxnSpLocks/>
            <a:stCxn id="5" idx="3"/>
          </p:cNvCxnSpPr>
          <p:nvPr/>
        </p:nvCxnSpPr>
        <p:spPr>
          <a:xfrm>
            <a:off x="2297035" y="1690624"/>
            <a:ext cx="2706736" cy="949919"/>
          </a:xfrm>
          <a:prstGeom prst="bentConnector3">
            <a:avLst>
              <a:gd name="adj1" fmla="val 80863"/>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38" name="Rectangle 37">
            <a:extLst>
              <a:ext uri="{FF2B5EF4-FFF2-40B4-BE49-F238E27FC236}">
                <a16:creationId xmlns:a16="http://schemas.microsoft.com/office/drawing/2014/main" id="{5480D2AF-FE0A-CC4A-8425-657D94FE4633}"/>
              </a:ext>
            </a:extLst>
          </p:cNvPr>
          <p:cNvSpPr/>
          <p:nvPr/>
        </p:nvSpPr>
        <p:spPr>
          <a:xfrm>
            <a:off x="4338158" y="5765637"/>
            <a:ext cx="2052000" cy="400110"/>
          </a:xfrm>
          <a:prstGeom prst="rect">
            <a:avLst/>
          </a:prstGeom>
          <a:solidFill>
            <a:srgbClr val="007CB0"/>
          </a:solidFill>
          <a:ln w="12700">
            <a:solidFill>
              <a:srgbClr val="007CB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Reception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panose="020B0604020202020204"/>
                <a:ea typeface="+mn-ea"/>
                <a:cs typeface="+mn-cs"/>
              </a:rPr>
              <a:t>Hands-Free Scanner</a:t>
            </a:r>
          </a:p>
        </p:txBody>
      </p:sp>
      <p:pic>
        <p:nvPicPr>
          <p:cNvPr id="39" name="Picture 38" descr="A picture containing parking, lot, city&#10;&#10;Description automatically generated">
            <a:extLst>
              <a:ext uri="{FF2B5EF4-FFF2-40B4-BE49-F238E27FC236}">
                <a16:creationId xmlns:a16="http://schemas.microsoft.com/office/drawing/2014/main" id="{EEF0594F-C8FD-1645-9164-4968073171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5419"/>
          <a:stretch/>
        </p:blipFill>
        <p:spPr>
          <a:xfrm>
            <a:off x="5197883" y="6191537"/>
            <a:ext cx="363819" cy="365760"/>
          </a:xfrm>
          <a:prstGeom prst="rect">
            <a:avLst/>
          </a:prstGeom>
        </p:spPr>
      </p:pic>
      <p:cxnSp>
        <p:nvCxnSpPr>
          <p:cNvPr id="40" name="Elbow Connector 39">
            <a:extLst>
              <a:ext uri="{FF2B5EF4-FFF2-40B4-BE49-F238E27FC236}">
                <a16:creationId xmlns:a16="http://schemas.microsoft.com/office/drawing/2014/main" id="{82B0EB43-EA21-544F-A8B5-744CC28C1ED4}"/>
              </a:ext>
            </a:extLst>
          </p:cNvPr>
          <p:cNvCxnSpPr>
            <a:cxnSpLocks/>
            <a:stCxn id="38" idx="3"/>
          </p:cNvCxnSpPr>
          <p:nvPr/>
        </p:nvCxnSpPr>
        <p:spPr>
          <a:xfrm flipV="1">
            <a:off x="6390158" y="5213277"/>
            <a:ext cx="209112" cy="752415"/>
          </a:xfrm>
          <a:prstGeom prst="bentConnector2">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41" name="Rectangle 40">
            <a:extLst>
              <a:ext uri="{FF2B5EF4-FFF2-40B4-BE49-F238E27FC236}">
                <a16:creationId xmlns:a16="http://schemas.microsoft.com/office/drawing/2014/main" id="{696DE124-D235-F94A-A74C-16AA7B341369}"/>
              </a:ext>
            </a:extLst>
          </p:cNvPr>
          <p:cNvSpPr/>
          <p:nvPr/>
        </p:nvSpPr>
        <p:spPr>
          <a:xfrm>
            <a:off x="4338158" y="6172539"/>
            <a:ext cx="2052000" cy="396000"/>
          </a:xfrm>
          <a:prstGeom prst="rect">
            <a:avLst/>
          </a:prstGeom>
          <a:noFill/>
          <a:ln>
            <a:solidFill>
              <a:srgbClr val="007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2" name="Picture 41" descr="A picture containing parking, lot, city&#10;&#10;Description automatically generated">
            <a:extLst>
              <a:ext uri="{FF2B5EF4-FFF2-40B4-BE49-F238E27FC236}">
                <a16:creationId xmlns:a16="http://schemas.microsoft.com/office/drawing/2014/main" id="{4CB0FAEA-7955-2043-8E96-32FA3328FE1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5419"/>
          <a:stretch/>
        </p:blipFill>
        <p:spPr>
          <a:xfrm>
            <a:off x="893675" y="1975476"/>
            <a:ext cx="377660" cy="379674"/>
          </a:xfrm>
          <a:prstGeom prst="rect">
            <a:avLst/>
          </a:prstGeom>
        </p:spPr>
      </p:pic>
      <p:pic>
        <p:nvPicPr>
          <p:cNvPr id="43" name="Picture 42" descr="A picture containing parking, lot, city&#10;&#10;Description automatically generated">
            <a:extLst>
              <a:ext uri="{FF2B5EF4-FFF2-40B4-BE49-F238E27FC236}">
                <a16:creationId xmlns:a16="http://schemas.microsoft.com/office/drawing/2014/main" id="{02B8956F-0369-9E40-8EE1-283F514C06B5}"/>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b="-5419"/>
          <a:stretch/>
        </p:blipFill>
        <p:spPr>
          <a:xfrm>
            <a:off x="1631672" y="1965258"/>
            <a:ext cx="340123" cy="400111"/>
          </a:xfrm>
          <a:prstGeom prst="rect">
            <a:avLst/>
          </a:prstGeom>
        </p:spPr>
      </p:pic>
      <p:pic>
        <p:nvPicPr>
          <p:cNvPr id="44" name="Picture 43" descr="A picture containing parking, lot, city&#10;&#10;Description automatically generated">
            <a:extLst>
              <a:ext uri="{FF2B5EF4-FFF2-40B4-BE49-F238E27FC236}">
                <a16:creationId xmlns:a16="http://schemas.microsoft.com/office/drawing/2014/main" id="{15A4BB8B-86CC-6E4F-8286-75A532B9367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5419"/>
          <a:stretch/>
        </p:blipFill>
        <p:spPr>
          <a:xfrm>
            <a:off x="1195027" y="4815841"/>
            <a:ext cx="329230" cy="330986"/>
          </a:xfrm>
          <a:prstGeom prst="rect">
            <a:avLst/>
          </a:prstGeom>
        </p:spPr>
      </p:pic>
      <p:pic>
        <p:nvPicPr>
          <p:cNvPr id="45" name="Picture 44">
            <a:extLst>
              <a:ext uri="{FF2B5EF4-FFF2-40B4-BE49-F238E27FC236}">
                <a16:creationId xmlns:a16="http://schemas.microsoft.com/office/drawing/2014/main" id="{37882C93-21F8-3349-B515-8355C48ECB8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51292" y="4860801"/>
            <a:ext cx="132540" cy="222907"/>
          </a:xfrm>
          <a:prstGeom prst="rect">
            <a:avLst/>
          </a:prstGeom>
        </p:spPr>
      </p:pic>
      <p:pic>
        <p:nvPicPr>
          <p:cNvPr id="46" name="Picture 45">
            <a:extLst>
              <a:ext uri="{FF2B5EF4-FFF2-40B4-BE49-F238E27FC236}">
                <a16:creationId xmlns:a16="http://schemas.microsoft.com/office/drawing/2014/main" id="{1F092136-2070-1140-BFEA-78368D0CA59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8385" y="4824339"/>
            <a:ext cx="186590" cy="310984"/>
          </a:xfrm>
          <a:prstGeom prst="rect">
            <a:avLst/>
          </a:prstGeom>
        </p:spPr>
      </p:pic>
      <p:pic>
        <p:nvPicPr>
          <p:cNvPr id="49" name="Picture 48">
            <a:extLst>
              <a:ext uri="{FF2B5EF4-FFF2-40B4-BE49-F238E27FC236}">
                <a16:creationId xmlns:a16="http://schemas.microsoft.com/office/drawing/2014/main" id="{50FC6021-DEEA-D742-8D24-AF5784269329}"/>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910476" y="6216169"/>
            <a:ext cx="186590" cy="310984"/>
          </a:xfrm>
          <a:prstGeom prst="rect">
            <a:avLst/>
          </a:prstGeom>
        </p:spPr>
      </p:pic>
      <p:pic>
        <p:nvPicPr>
          <p:cNvPr id="52" name="Picture 51" descr="A picture containing parking, lot, city&#10;&#10;Description automatically generated">
            <a:extLst>
              <a:ext uri="{FF2B5EF4-FFF2-40B4-BE49-F238E27FC236}">
                <a16:creationId xmlns:a16="http://schemas.microsoft.com/office/drawing/2014/main" id="{44A889CB-884C-084B-A914-8BB6D905BB1C}"/>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5419"/>
          <a:stretch/>
        </p:blipFill>
        <p:spPr>
          <a:xfrm>
            <a:off x="10657400" y="3342150"/>
            <a:ext cx="377660" cy="379674"/>
          </a:xfrm>
          <a:prstGeom prst="rect">
            <a:avLst/>
          </a:prstGeom>
        </p:spPr>
      </p:pic>
      <p:pic>
        <p:nvPicPr>
          <p:cNvPr id="53" name="Picture 52">
            <a:extLst>
              <a:ext uri="{FF2B5EF4-FFF2-40B4-BE49-F238E27FC236}">
                <a16:creationId xmlns:a16="http://schemas.microsoft.com/office/drawing/2014/main" id="{831782F3-4F5B-7C4A-B8AF-CAF38275BBE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119640" y="3373668"/>
            <a:ext cx="318307" cy="318307"/>
          </a:xfrm>
          <a:prstGeom prst="rect">
            <a:avLst/>
          </a:prstGeom>
        </p:spPr>
      </p:pic>
      <p:pic>
        <p:nvPicPr>
          <p:cNvPr id="54" name="Picture 53" descr="A picture containing parking, lot, city&#10;&#10;Description automatically generated">
            <a:extLst>
              <a:ext uri="{FF2B5EF4-FFF2-40B4-BE49-F238E27FC236}">
                <a16:creationId xmlns:a16="http://schemas.microsoft.com/office/drawing/2014/main" id="{B69AB1CD-9BF6-3640-AC5E-AB529F6AB1B0}"/>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299475" y="1960772"/>
            <a:ext cx="323089" cy="395999"/>
          </a:xfrm>
          <a:prstGeom prst="rect">
            <a:avLst/>
          </a:prstGeom>
        </p:spPr>
      </p:pic>
      <p:pic>
        <p:nvPicPr>
          <p:cNvPr id="55" name="Picture 54" descr="A picture containing parking, lot, city&#10;&#10;Description automatically generated">
            <a:extLst>
              <a:ext uri="{FF2B5EF4-FFF2-40B4-BE49-F238E27FC236}">
                <a16:creationId xmlns:a16="http://schemas.microsoft.com/office/drawing/2014/main" id="{B651132C-AE66-BE4C-BE3F-CD3967EDA00B}"/>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646743" y="3433522"/>
            <a:ext cx="323089" cy="395999"/>
          </a:xfrm>
          <a:prstGeom prst="rect">
            <a:avLst/>
          </a:prstGeom>
        </p:spPr>
      </p:pic>
      <p:pic>
        <p:nvPicPr>
          <p:cNvPr id="56" name="Picture 55" descr="A picture containing parking, lot, city&#10;&#10;Description automatically generated">
            <a:extLst>
              <a:ext uri="{FF2B5EF4-FFF2-40B4-BE49-F238E27FC236}">
                <a16:creationId xmlns:a16="http://schemas.microsoft.com/office/drawing/2014/main" id="{C7564EFA-0071-C24C-AA32-4460ED9851C1}"/>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1487270" y="3336418"/>
            <a:ext cx="323089" cy="395999"/>
          </a:xfrm>
          <a:prstGeom prst="rect">
            <a:avLst/>
          </a:prstGeom>
        </p:spPr>
      </p:pic>
      <p:pic>
        <p:nvPicPr>
          <p:cNvPr id="58" name="Picture 57" descr="A picture containing parking, lot, city&#10;&#10;Description automatically generated">
            <a:extLst>
              <a:ext uri="{FF2B5EF4-FFF2-40B4-BE49-F238E27FC236}">
                <a16:creationId xmlns:a16="http://schemas.microsoft.com/office/drawing/2014/main" id="{B66905DB-6EC9-554B-8AD1-ACB2DDADFB5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b="-5419"/>
          <a:stretch/>
        </p:blipFill>
        <p:spPr>
          <a:xfrm>
            <a:off x="10468031" y="5466518"/>
            <a:ext cx="377660" cy="379674"/>
          </a:xfrm>
          <a:prstGeom prst="rect">
            <a:avLst/>
          </a:prstGeom>
        </p:spPr>
      </p:pic>
      <p:pic>
        <p:nvPicPr>
          <p:cNvPr id="59" name="Picture 58">
            <a:extLst>
              <a:ext uri="{FF2B5EF4-FFF2-40B4-BE49-F238E27FC236}">
                <a16:creationId xmlns:a16="http://schemas.microsoft.com/office/drawing/2014/main" id="{529BB279-4D94-B840-8971-DA0E307EC1C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912457" y="5486160"/>
            <a:ext cx="318307" cy="318307"/>
          </a:xfrm>
          <a:prstGeom prst="rect">
            <a:avLst/>
          </a:prstGeom>
        </p:spPr>
      </p:pic>
      <p:pic>
        <p:nvPicPr>
          <p:cNvPr id="60" name="Picture 59" descr="A picture containing parking, lot, city&#10;&#10;Description automatically generated">
            <a:extLst>
              <a:ext uri="{FF2B5EF4-FFF2-40B4-BE49-F238E27FC236}">
                <a16:creationId xmlns:a16="http://schemas.microsoft.com/office/drawing/2014/main" id="{03E8F198-5A9D-8B48-A1A8-F9A517FF753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11280087" y="5448910"/>
            <a:ext cx="323089" cy="395999"/>
          </a:xfrm>
          <a:prstGeom prst="rect">
            <a:avLst/>
          </a:prstGeom>
        </p:spPr>
      </p:pic>
      <p:pic>
        <p:nvPicPr>
          <p:cNvPr id="65" name="Picture 64">
            <a:extLst>
              <a:ext uri="{FF2B5EF4-FFF2-40B4-BE49-F238E27FC236}">
                <a16:creationId xmlns:a16="http://schemas.microsoft.com/office/drawing/2014/main" id="{D76BDCB8-0958-4343-AD0A-F8DF1CE4A66D}"/>
              </a:ext>
            </a:extLst>
          </p:cNvPr>
          <p:cNvPicPr>
            <a:picLocks noChangeAspect="1"/>
          </p:cNvPicPr>
          <p:nvPr/>
        </p:nvPicPr>
        <p:blipFill>
          <a:blip r:embed="rId18"/>
          <a:stretch>
            <a:fillRect/>
          </a:stretch>
        </p:blipFill>
        <p:spPr>
          <a:xfrm>
            <a:off x="1993966" y="3513718"/>
            <a:ext cx="258374" cy="258374"/>
          </a:xfrm>
          <a:prstGeom prst="rect">
            <a:avLst/>
          </a:prstGeom>
          <a:ln>
            <a:noFill/>
          </a:ln>
        </p:spPr>
      </p:pic>
      <p:pic>
        <p:nvPicPr>
          <p:cNvPr id="68" name="Picture 67">
            <a:extLst>
              <a:ext uri="{FF2B5EF4-FFF2-40B4-BE49-F238E27FC236}">
                <a16:creationId xmlns:a16="http://schemas.microsoft.com/office/drawing/2014/main" id="{CF8EAB4F-7651-A347-B71A-E3CF7123CCC1}"/>
              </a:ext>
            </a:extLst>
          </p:cNvPr>
          <p:cNvPicPr>
            <a:picLocks noChangeAspect="1"/>
          </p:cNvPicPr>
          <p:nvPr/>
        </p:nvPicPr>
        <p:blipFill>
          <a:blip r:embed="rId18"/>
          <a:stretch>
            <a:fillRect/>
          </a:stretch>
        </p:blipFill>
        <p:spPr>
          <a:xfrm>
            <a:off x="11652814" y="5525398"/>
            <a:ext cx="258374" cy="258374"/>
          </a:xfrm>
          <a:prstGeom prst="rect">
            <a:avLst/>
          </a:prstGeom>
          <a:ln>
            <a:noFill/>
          </a:ln>
        </p:spPr>
      </p:pic>
      <p:pic>
        <p:nvPicPr>
          <p:cNvPr id="69" name="Picture 68">
            <a:extLst>
              <a:ext uri="{FF2B5EF4-FFF2-40B4-BE49-F238E27FC236}">
                <a16:creationId xmlns:a16="http://schemas.microsoft.com/office/drawing/2014/main" id="{4CAABA46-2ED9-934C-8403-A7CED7821EE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639415" y="6235371"/>
            <a:ext cx="298808" cy="259621"/>
          </a:xfrm>
          <a:prstGeom prst="rect">
            <a:avLst/>
          </a:prstGeom>
        </p:spPr>
      </p:pic>
      <p:pic>
        <p:nvPicPr>
          <p:cNvPr id="70" name="Picture 69">
            <a:extLst>
              <a:ext uri="{FF2B5EF4-FFF2-40B4-BE49-F238E27FC236}">
                <a16:creationId xmlns:a16="http://schemas.microsoft.com/office/drawing/2014/main" id="{FB05E8E5-E121-2744-A6F0-EB6D5B9D262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437007" y="1192874"/>
            <a:ext cx="279943" cy="279943"/>
          </a:xfrm>
          <a:prstGeom prst="rect">
            <a:avLst/>
          </a:prstGeom>
        </p:spPr>
      </p:pic>
      <p:pic>
        <p:nvPicPr>
          <p:cNvPr id="33" name="Picture 32" descr="A picture containing icon&#10;&#10;Description automatically generated">
            <a:extLst>
              <a:ext uri="{FF2B5EF4-FFF2-40B4-BE49-F238E27FC236}">
                <a16:creationId xmlns:a16="http://schemas.microsoft.com/office/drawing/2014/main" id="{64782ABA-0BE5-6247-94B1-121B78B923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82703" y="4831572"/>
            <a:ext cx="329229" cy="314035"/>
          </a:xfrm>
          <a:prstGeom prst="rect">
            <a:avLst/>
          </a:prstGeom>
        </p:spPr>
      </p:pic>
      <p:pic>
        <p:nvPicPr>
          <p:cNvPr id="9" name="Picture 8">
            <a:extLst>
              <a:ext uri="{FF2B5EF4-FFF2-40B4-BE49-F238E27FC236}">
                <a16:creationId xmlns:a16="http://schemas.microsoft.com/office/drawing/2014/main" id="{862F03E9-A771-3F43-BE29-59681E7AEC7E}"/>
              </a:ext>
            </a:extLst>
          </p:cNvPr>
          <p:cNvPicPr>
            <a:picLocks noChangeAspect="1"/>
          </p:cNvPicPr>
          <p:nvPr/>
        </p:nvPicPr>
        <p:blipFill>
          <a:blip r:embed="rId22"/>
          <a:stretch>
            <a:fillRect/>
          </a:stretch>
        </p:blipFill>
        <p:spPr>
          <a:xfrm>
            <a:off x="10458648" y="3432890"/>
            <a:ext cx="109737" cy="243860"/>
          </a:xfrm>
          <a:prstGeom prst="rect">
            <a:avLst/>
          </a:prstGeom>
        </p:spPr>
      </p:pic>
      <p:pic>
        <p:nvPicPr>
          <p:cNvPr id="13" name="Picture 12">
            <a:extLst>
              <a:ext uri="{FF2B5EF4-FFF2-40B4-BE49-F238E27FC236}">
                <a16:creationId xmlns:a16="http://schemas.microsoft.com/office/drawing/2014/main" id="{DDA0A633-2964-AE4C-85E5-6ABAC38AC7BC}"/>
              </a:ext>
            </a:extLst>
          </p:cNvPr>
          <p:cNvPicPr>
            <a:picLocks noChangeAspect="1"/>
          </p:cNvPicPr>
          <p:nvPr/>
        </p:nvPicPr>
        <p:blipFill>
          <a:blip r:embed="rId23"/>
          <a:stretch>
            <a:fillRect/>
          </a:stretch>
        </p:blipFill>
        <p:spPr>
          <a:xfrm>
            <a:off x="666258" y="2015762"/>
            <a:ext cx="160754" cy="267924"/>
          </a:xfrm>
          <a:prstGeom prst="rect">
            <a:avLst/>
          </a:prstGeom>
        </p:spPr>
      </p:pic>
      <p:pic>
        <p:nvPicPr>
          <p:cNvPr id="62" name="Picture 61">
            <a:extLst>
              <a:ext uri="{FF2B5EF4-FFF2-40B4-BE49-F238E27FC236}">
                <a16:creationId xmlns:a16="http://schemas.microsoft.com/office/drawing/2014/main" id="{6E6C18CC-A7B3-8E4D-B29B-86CAEF6394B5}"/>
              </a:ext>
            </a:extLst>
          </p:cNvPr>
          <p:cNvPicPr>
            <a:picLocks noChangeAspect="1"/>
          </p:cNvPicPr>
          <p:nvPr/>
        </p:nvPicPr>
        <p:blipFill>
          <a:blip r:embed="rId23"/>
          <a:stretch>
            <a:fillRect/>
          </a:stretch>
        </p:blipFill>
        <p:spPr>
          <a:xfrm>
            <a:off x="10175500" y="3409138"/>
            <a:ext cx="160754" cy="267924"/>
          </a:xfrm>
          <a:prstGeom prst="rect">
            <a:avLst/>
          </a:prstGeom>
        </p:spPr>
      </p:pic>
      <p:pic>
        <p:nvPicPr>
          <p:cNvPr id="63" name="Picture 62">
            <a:extLst>
              <a:ext uri="{FF2B5EF4-FFF2-40B4-BE49-F238E27FC236}">
                <a16:creationId xmlns:a16="http://schemas.microsoft.com/office/drawing/2014/main" id="{85174B22-A4A6-0A4B-AFE6-A4CF34076919}"/>
              </a:ext>
            </a:extLst>
          </p:cNvPr>
          <p:cNvPicPr>
            <a:picLocks noChangeAspect="1"/>
          </p:cNvPicPr>
          <p:nvPr/>
        </p:nvPicPr>
        <p:blipFill>
          <a:blip r:embed="rId23"/>
          <a:stretch>
            <a:fillRect/>
          </a:stretch>
        </p:blipFill>
        <p:spPr>
          <a:xfrm>
            <a:off x="10024164" y="5518159"/>
            <a:ext cx="160754" cy="267924"/>
          </a:xfrm>
          <a:prstGeom prst="rect">
            <a:avLst/>
          </a:prstGeom>
        </p:spPr>
      </p:pic>
      <p:pic>
        <p:nvPicPr>
          <p:cNvPr id="61" name="Picture 60">
            <a:extLst>
              <a:ext uri="{FF2B5EF4-FFF2-40B4-BE49-F238E27FC236}">
                <a16:creationId xmlns:a16="http://schemas.microsoft.com/office/drawing/2014/main" id="{FF8390D5-0E3C-1B4A-A5D4-C6BB3F5AF2F2}"/>
              </a:ext>
            </a:extLst>
          </p:cNvPr>
          <p:cNvPicPr>
            <a:picLocks noChangeAspect="1"/>
          </p:cNvPicPr>
          <p:nvPr/>
        </p:nvPicPr>
        <p:blipFill>
          <a:blip r:embed="rId22"/>
          <a:stretch>
            <a:fillRect/>
          </a:stretch>
        </p:blipFill>
        <p:spPr>
          <a:xfrm>
            <a:off x="10281448" y="5546904"/>
            <a:ext cx="109737" cy="243860"/>
          </a:xfrm>
          <a:prstGeom prst="rect">
            <a:avLst/>
          </a:prstGeom>
        </p:spPr>
      </p:pic>
    </p:spTree>
    <p:extLst>
      <p:ext uri="{BB962C8B-B14F-4D97-AF65-F5344CB8AC3E}">
        <p14:creationId xmlns:p14="http://schemas.microsoft.com/office/powerpoint/2010/main" val="317015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6151C-9860-8949-B30E-3BC078A5AA8E}"/>
              </a:ext>
            </a:extLst>
          </p:cNvPr>
          <p:cNvSpPr>
            <a:spLocks noGrp="1"/>
          </p:cNvSpPr>
          <p:nvPr>
            <p:ph type="sldNum" sz="quarter" idx="4294967295"/>
          </p:nvPr>
        </p:nvSpPr>
        <p:spPr>
          <a:xfrm>
            <a:off x="9448800" y="6356350"/>
            <a:ext cx="2743200" cy="365125"/>
          </a:xfrm>
          <a:prstGeom prst="rect">
            <a:avLst/>
          </a:prstGeom>
        </p:spPr>
        <p:txBody>
          <a:bodyPr/>
          <a:lstStyle/>
          <a:p>
            <a:fld id="{52F1054C-4610-2F42-AAE7-A9C8357AC1C6}" type="slidenum">
              <a:rPr lang="en-US" smtClean="0"/>
              <a:pPr/>
              <a:t>18</a:t>
            </a:fld>
            <a:endParaRPr lang="en-US"/>
          </a:p>
        </p:txBody>
      </p:sp>
      <p:sp>
        <p:nvSpPr>
          <p:cNvPr id="4" name="Title 13">
            <a:extLst>
              <a:ext uri="{FF2B5EF4-FFF2-40B4-BE49-F238E27FC236}">
                <a16:creationId xmlns:a16="http://schemas.microsoft.com/office/drawing/2014/main" id="{A7432A1E-A6A1-B243-9FDC-22C4C9F40370}"/>
              </a:ext>
            </a:extLst>
          </p:cNvPr>
          <p:cNvSpPr txBox="1">
            <a:spLocks/>
          </p:cNvSpPr>
          <p:nvPr/>
        </p:nvSpPr>
        <p:spPr>
          <a:xfrm>
            <a:off x="589937" y="1620000"/>
            <a:ext cx="4680564" cy="1249813"/>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r>
              <a:rPr lang="en-GB" sz="2800" dirty="0"/>
              <a:t>Portfolio and Products </a:t>
            </a:r>
            <a:br>
              <a:rPr lang="en-GB" sz="2800" dirty="0"/>
            </a:br>
            <a:r>
              <a:rPr lang="en-GB" sz="2800" dirty="0"/>
              <a:t>for Healthcare</a:t>
            </a:r>
          </a:p>
        </p:txBody>
      </p:sp>
      <p:sp>
        <p:nvSpPr>
          <p:cNvPr id="6" name="Rectangle 5">
            <a:hlinkClick r:id="rId2" action="ppaction://hlinksldjump"/>
            <a:extLst>
              <a:ext uri="{FF2B5EF4-FFF2-40B4-BE49-F238E27FC236}">
                <a16:creationId xmlns:a16="http://schemas.microsoft.com/office/drawing/2014/main" id="{84C7DD48-F98E-B14B-B1E1-255920F9D262}"/>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hlinkClick r:id="rId3" action="ppaction://hlinksldjump"/>
            <a:extLst>
              <a:ext uri="{FF2B5EF4-FFF2-40B4-BE49-F238E27FC236}">
                <a16:creationId xmlns:a16="http://schemas.microsoft.com/office/drawing/2014/main" id="{2E2430A6-F4AB-CE42-9B95-37FF3741DF56}"/>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hlinkClick r:id="rId4" action="ppaction://hlinksldjump"/>
            <a:extLst>
              <a:ext uri="{FF2B5EF4-FFF2-40B4-BE49-F238E27FC236}">
                <a16:creationId xmlns:a16="http://schemas.microsoft.com/office/drawing/2014/main" id="{CC1400A3-8B00-734B-966F-49B360193976}"/>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60DCBC7-964F-2946-B5F1-47AE21A49FD7}"/>
              </a:ext>
            </a:extLst>
          </p:cNvPr>
          <p:cNvSpPr/>
          <p:nvPr/>
        </p:nvSpPr>
        <p:spPr>
          <a:xfrm>
            <a:off x="2340155"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hlinkClick r:id="rId5" action="ppaction://hlinksldjump"/>
            <a:extLst>
              <a:ext uri="{FF2B5EF4-FFF2-40B4-BE49-F238E27FC236}">
                <a16:creationId xmlns:a16="http://schemas.microsoft.com/office/drawing/2014/main" id="{6D7B82C5-E9E8-E74A-9339-8C1E6BA1F3FF}"/>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 Placeholder 3">
            <a:hlinkClick r:id="rId2" action="ppaction://hlinksldjump"/>
            <a:extLst>
              <a:ext uri="{FF2B5EF4-FFF2-40B4-BE49-F238E27FC236}">
                <a16:creationId xmlns:a16="http://schemas.microsoft.com/office/drawing/2014/main" id="{246DB8E5-D7A3-2F4F-A5C3-4F5E163D9862}"/>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17" name="Text Placeholder 3">
            <a:hlinkClick r:id="rId3" action="ppaction://hlinksldjump"/>
            <a:extLst>
              <a:ext uri="{FF2B5EF4-FFF2-40B4-BE49-F238E27FC236}">
                <a16:creationId xmlns:a16="http://schemas.microsoft.com/office/drawing/2014/main" id="{710D33F6-711F-3A4D-A438-40316E1EBE6D}"/>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18" name="Text Placeholder 3">
            <a:hlinkClick r:id="rId4" action="ppaction://hlinksldjump"/>
            <a:extLst>
              <a:ext uri="{FF2B5EF4-FFF2-40B4-BE49-F238E27FC236}">
                <a16:creationId xmlns:a16="http://schemas.microsoft.com/office/drawing/2014/main" id="{90062AD4-0C33-CB41-9212-BCEDECBB206F}"/>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19" name="Text Placeholder 3">
            <a:hlinkClick r:id="rId6" action="ppaction://hlinksldjump"/>
            <a:extLst>
              <a:ext uri="{FF2B5EF4-FFF2-40B4-BE49-F238E27FC236}">
                <a16:creationId xmlns:a16="http://schemas.microsoft.com/office/drawing/2014/main" id="{7D561E13-5979-3E44-BDC5-68F41D913C4E}"/>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21" name="Text Placeholder 3">
            <a:hlinkClick r:id="rId5" action="ppaction://hlinksldjump"/>
            <a:extLst>
              <a:ext uri="{FF2B5EF4-FFF2-40B4-BE49-F238E27FC236}">
                <a16:creationId xmlns:a16="http://schemas.microsoft.com/office/drawing/2014/main" id="{35E63F61-C453-894F-9DBB-578515EFA744}"/>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318608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42825" y="-32535"/>
            <a:ext cx="12245297" cy="6920045"/>
            <a:chOff x="-46013" y="-33437"/>
            <a:chExt cx="12248487" cy="6921848"/>
          </a:xfrm>
        </p:grpSpPr>
        <p:sp>
          <p:nvSpPr>
            <p:cNvPr id="51" name="bk object 16"/>
            <p:cNvSpPr/>
            <p:nvPr/>
          </p:nvSpPr>
          <p:spPr>
            <a:xfrm>
              <a:off x="1591" y="-33437"/>
              <a:ext cx="12200883" cy="6890986"/>
            </a:xfrm>
            <a:prstGeom prst="rect">
              <a:avLst/>
            </a:prstGeom>
            <a:blipFill>
              <a:blip r:embed="rId2" cstate="print"/>
              <a:stretch>
                <a:fillRect/>
              </a:stretch>
            </a:blipFill>
            <a:effectLst/>
          </p:spPr>
          <p:txBody>
            <a:bodyPr wrap="square" lIns="0" tIns="0" rIns="0" bIns="0" rtlCol="0"/>
            <a:lstStyle/>
            <a:p>
              <a:endParaRPr sz="1797" dirty="0"/>
            </a:p>
          </p:txBody>
        </p:sp>
        <p:sp>
          <p:nvSpPr>
            <p:cNvPr id="52"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rot="10800000" flipH="1">
              <a:off x="-46013" y="-33436"/>
              <a:ext cx="5490422" cy="3180214"/>
            </a:xfrm>
            <a:prstGeom prst="rtTriangle">
              <a:avLst/>
            </a:prstGeom>
            <a:gradFill flip="none" rotWithShape="1">
              <a:gsLst>
                <a:gs pos="70000">
                  <a:schemeClr val="bg1">
                    <a:alpha val="12000"/>
                  </a:schemeClr>
                </a:gs>
                <a:gs pos="0">
                  <a:schemeClr val="bg1">
                    <a:alpha val="37000"/>
                  </a:schemeClr>
                </a:gs>
              </a:gsLst>
              <a:lin ang="10800000" scaled="0"/>
              <a:tileRect/>
            </a:gradFill>
            <a:ln>
              <a:noFill/>
            </a:ln>
            <a:effectLst/>
          </p:spPr>
          <p:txBody>
            <a:bodyPr vert="horz" wrap="square" lIns="36526" tIns="36526" rIns="36526" bIns="36526" numCol="1" anchor="t" anchorCtr="0" compatLnSpc="1">
              <a:prstTxWarp prst="textNoShape">
                <a:avLst/>
              </a:prstTxWarp>
            </a:bodyPr>
            <a:lstStyle/>
            <a:p>
              <a:pPr defTabSz="913304" fontAlgn="base">
                <a:spcBef>
                  <a:spcPct val="0"/>
                </a:spcBef>
                <a:spcAft>
                  <a:spcPct val="0"/>
                </a:spcAft>
                <a:defRPr/>
              </a:pPr>
              <a:endParaRPr lang="en-US" sz="1796" kern="0">
                <a:solidFill>
                  <a:srgbClr val="000000"/>
                </a:solidFill>
                <a:ea typeface="MS PGothic" pitchFamily="34" charset="-128"/>
              </a:endParaRPr>
            </a:p>
          </p:txBody>
        </p:sp>
        <p:sp>
          <p:nvSpPr>
            <p:cNvPr id="53"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7126316" y="3948152"/>
              <a:ext cx="5076155" cy="2940259"/>
            </a:xfrm>
            <a:prstGeom prst="rtTriangle">
              <a:avLst/>
            </a:prstGeom>
            <a:gradFill flip="none" rotWithShape="1">
              <a:gsLst>
                <a:gs pos="70000">
                  <a:schemeClr val="bg1">
                    <a:alpha val="12000"/>
                  </a:schemeClr>
                </a:gs>
                <a:gs pos="0">
                  <a:schemeClr val="bg1">
                    <a:alpha val="37000"/>
                  </a:schemeClr>
                </a:gs>
              </a:gsLst>
              <a:lin ang="10800000" scaled="0"/>
              <a:tileRect/>
            </a:gradFill>
            <a:ln>
              <a:noFill/>
            </a:ln>
            <a:effectLst/>
          </p:spPr>
          <p:txBody>
            <a:bodyPr vert="horz" wrap="square" lIns="36526" tIns="36526" rIns="36526" bIns="36526" numCol="1" anchor="t" anchorCtr="0" compatLnSpc="1">
              <a:prstTxWarp prst="textNoShape">
                <a:avLst/>
              </a:prstTxWarp>
            </a:bodyPr>
            <a:lstStyle/>
            <a:p>
              <a:pPr defTabSz="913304" fontAlgn="base">
                <a:spcBef>
                  <a:spcPct val="0"/>
                </a:spcBef>
                <a:spcAft>
                  <a:spcPct val="0"/>
                </a:spcAft>
                <a:defRPr/>
              </a:pPr>
              <a:endParaRPr lang="en-US" sz="1796" kern="0">
                <a:solidFill>
                  <a:srgbClr val="000000"/>
                </a:solidFill>
                <a:ea typeface="MS PGothic" pitchFamily="34" charset="-128"/>
              </a:endParaRPr>
            </a:p>
          </p:txBody>
        </p:sp>
      </p:grpSp>
      <p:sp>
        <p:nvSpPr>
          <p:cNvPr id="94" name="AutoShape 4">
            <a:extLst>
              <a:ext uri="{FF2B5EF4-FFF2-40B4-BE49-F238E27FC236}">
                <a16:creationId xmlns:a16="http://schemas.microsoft.com/office/drawing/2014/main" id="{941616A7-DF3C-4E5E-AFE3-77BE4E404B8A}"/>
              </a:ext>
            </a:extLst>
          </p:cNvPr>
          <p:cNvSpPr>
            <a:spLocks noChangeAspect="1" noChangeArrowheads="1"/>
          </p:cNvSpPr>
          <p:nvPr/>
        </p:nvSpPr>
        <p:spPr bwMode="auto">
          <a:xfrm flipH="1">
            <a:off x="6824671" y="4301446"/>
            <a:ext cx="4409100" cy="2553882"/>
          </a:xfrm>
          <a:prstGeom prst="rtTriangle">
            <a:avLst/>
          </a:prstGeom>
          <a:gradFill flip="none" rotWithShape="1">
            <a:gsLst>
              <a:gs pos="70000">
                <a:schemeClr val="bg1">
                  <a:alpha val="9000"/>
                </a:schemeClr>
              </a:gs>
              <a:gs pos="0">
                <a:srgbClr val="000000">
                  <a:alpha val="0"/>
                </a:srgbClr>
              </a:gs>
            </a:gsLst>
            <a:lin ang="0" scaled="1"/>
            <a:tileRect/>
          </a:gradFill>
          <a:ln>
            <a:noFill/>
          </a:ln>
          <a:effectLst/>
        </p:spPr>
        <p:txBody>
          <a:bodyPr vert="horz" wrap="square" lIns="36526" tIns="36526" rIns="36526" bIns="36526" numCol="1" anchor="t" anchorCtr="0" compatLnSpc="1">
            <a:prstTxWarp prst="textNoShape">
              <a:avLst/>
            </a:prstTxWarp>
          </a:bodyPr>
          <a:lstStyle/>
          <a:p>
            <a:pPr defTabSz="913304" fontAlgn="base">
              <a:spcBef>
                <a:spcPct val="0"/>
              </a:spcBef>
              <a:spcAft>
                <a:spcPct val="0"/>
              </a:spcAft>
              <a:defRPr/>
            </a:pPr>
            <a:endParaRPr lang="en-US" sz="1796" kern="0">
              <a:solidFill>
                <a:srgbClr val="000000"/>
              </a:solidFill>
              <a:ea typeface="MS PGothic" pitchFamily="34" charset="-128"/>
            </a:endParaRPr>
          </a:p>
        </p:txBody>
      </p:sp>
      <p:sp>
        <p:nvSpPr>
          <p:cNvPr id="56" name="TextBox 55"/>
          <p:cNvSpPr txBox="1"/>
          <p:nvPr/>
        </p:nvSpPr>
        <p:spPr>
          <a:xfrm>
            <a:off x="603782" y="-25172"/>
            <a:ext cx="6932110" cy="739561"/>
          </a:xfrm>
          <a:prstGeom prst="rect">
            <a:avLst/>
          </a:prstGeom>
          <a:noFill/>
        </p:spPr>
        <p:txBody>
          <a:bodyPr wrap="square" rtlCol="0">
            <a:spAutoFit/>
          </a:bodyPr>
          <a:lstStyle/>
          <a:p>
            <a:pPr>
              <a:lnSpc>
                <a:spcPts val="5734"/>
              </a:lnSpc>
              <a:spcAft>
                <a:spcPts val="600"/>
              </a:spcAft>
            </a:pPr>
            <a:r>
              <a:rPr lang="en-US" sz="3199" cap="all" dirty="0">
                <a:solidFill>
                  <a:srgbClr val="000000"/>
                </a:solidFill>
                <a:latin typeface="Arial"/>
                <a:cs typeface="Arial"/>
              </a:rPr>
              <a:t>T</a:t>
            </a:r>
            <a:r>
              <a:rPr lang="en-US" sz="3199" dirty="0">
                <a:solidFill>
                  <a:srgbClr val="000000"/>
                </a:solidFill>
                <a:latin typeface="Arial"/>
                <a:cs typeface="Arial"/>
              </a:rPr>
              <a:t>he</a:t>
            </a:r>
            <a:r>
              <a:rPr lang="en-US" sz="3397" cap="all" dirty="0">
                <a:solidFill>
                  <a:srgbClr val="000000"/>
                </a:solidFill>
                <a:latin typeface="Arial"/>
                <a:cs typeface="Arial"/>
              </a:rPr>
              <a:t> </a:t>
            </a:r>
            <a:r>
              <a:rPr lang="en-US" sz="3397" cap="all" dirty="0" err="1">
                <a:solidFill>
                  <a:srgbClr val="000000"/>
                </a:solidFill>
                <a:latin typeface="Arial"/>
                <a:cs typeface="Arial"/>
              </a:rPr>
              <a:t>D</a:t>
            </a:r>
            <a:r>
              <a:rPr lang="en-US" sz="3397" dirty="0" err="1">
                <a:solidFill>
                  <a:srgbClr val="000000"/>
                </a:solidFill>
                <a:latin typeface="Arial"/>
                <a:cs typeface="Arial"/>
              </a:rPr>
              <a:t>ataCapture</a:t>
            </a:r>
            <a:r>
              <a:rPr lang="en-US" sz="3397" cap="all" dirty="0">
                <a:solidFill>
                  <a:srgbClr val="000000"/>
                </a:solidFill>
                <a:latin typeface="Arial"/>
                <a:cs typeface="Arial"/>
              </a:rPr>
              <a:t> DNA </a:t>
            </a:r>
            <a:r>
              <a:rPr lang="en-US" sz="3397" dirty="0">
                <a:solidFill>
                  <a:srgbClr val="000000"/>
                </a:solidFill>
                <a:latin typeface="Arial"/>
                <a:cs typeface="Arial"/>
              </a:rPr>
              <a:t>family</a:t>
            </a:r>
          </a:p>
        </p:txBody>
      </p:sp>
      <p:sp>
        <p:nvSpPr>
          <p:cNvPr id="50" name="Slide Number Placeholder 4"/>
          <p:cNvSpPr txBox="1">
            <a:spLocks/>
          </p:cNvSpPr>
          <p:nvPr/>
        </p:nvSpPr>
        <p:spPr bwMode="auto">
          <a:xfrm>
            <a:off x="11863034" y="6522862"/>
            <a:ext cx="351965" cy="36465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20" tIns="45660" rIns="91320" bIns="4566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ea typeface="Avenir Roman" charset="0"/>
                <a:cs typeface="Avenir Roman" charset="0"/>
              </a:rPr>
              <a:pPr algn="ctr" eaLnBrk="1" hangingPunct="1"/>
              <a:t>19</a:t>
            </a:fld>
            <a:endParaRPr lang="en-US" altLang="en-US" sz="800" dirty="0">
              <a:solidFill>
                <a:schemeClr val="bg1">
                  <a:lumMod val="50000"/>
                </a:schemeClr>
              </a:solidFill>
              <a:ea typeface="Avenir Roman" charset="0"/>
              <a:cs typeface="Avenir Roman" charset="0"/>
            </a:endParaRPr>
          </a:p>
        </p:txBody>
      </p:sp>
      <p:grpSp>
        <p:nvGrpSpPr>
          <p:cNvPr id="16" name="Group 15">
            <a:extLst>
              <a:ext uri="{FF2B5EF4-FFF2-40B4-BE49-F238E27FC236}">
                <a16:creationId xmlns:a16="http://schemas.microsoft.com/office/drawing/2014/main" id="{D7826AB3-6BC8-684C-A21F-DFBF265B6873}"/>
              </a:ext>
            </a:extLst>
          </p:cNvPr>
          <p:cNvGrpSpPr/>
          <p:nvPr/>
        </p:nvGrpSpPr>
        <p:grpSpPr>
          <a:xfrm>
            <a:off x="556112" y="4658498"/>
            <a:ext cx="7189868" cy="1883939"/>
            <a:chOff x="747282" y="4712532"/>
            <a:chExt cx="7191741" cy="1884430"/>
          </a:xfrm>
        </p:grpSpPr>
        <p:sp>
          <p:nvSpPr>
            <p:cNvPr id="89" name="TextBox 88"/>
            <p:cNvSpPr txBox="1"/>
            <p:nvPr/>
          </p:nvSpPr>
          <p:spPr>
            <a:xfrm>
              <a:off x="747282" y="4712532"/>
              <a:ext cx="2864692" cy="338554"/>
            </a:xfrm>
            <a:prstGeom prst="rect">
              <a:avLst/>
            </a:prstGeom>
            <a:solidFill>
              <a:schemeClr val="accent1"/>
            </a:solidFill>
          </p:spPr>
          <p:txBody>
            <a:bodyPr wrap="square" rtlCol="0">
              <a:noAutofit/>
            </a:bodyPr>
            <a:lstStyle/>
            <a:p>
              <a:r>
                <a:rPr lang="en-US" sz="1400" b="1" dirty="0">
                  <a:solidFill>
                    <a:schemeClr val="bg1"/>
                  </a:solidFill>
                </a:rPr>
                <a:t>Management Tools</a:t>
              </a:r>
            </a:p>
          </p:txBody>
        </p:sp>
        <p:sp>
          <p:nvSpPr>
            <p:cNvPr id="90" name="Rectangle 89"/>
            <p:cNvSpPr/>
            <p:nvPr/>
          </p:nvSpPr>
          <p:spPr>
            <a:xfrm>
              <a:off x="748874" y="5053447"/>
              <a:ext cx="7190149" cy="1543515"/>
            </a:xfrm>
            <a:prstGeom prst="rect">
              <a:avLst/>
            </a:prstGeom>
            <a:solidFill>
              <a:srgbClr val="FFFFFF"/>
            </a:solidFill>
            <a:ln w="158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dirty="0"/>
            </a:p>
          </p:txBody>
        </p:sp>
        <p:sp>
          <p:nvSpPr>
            <p:cNvPr id="2" name="Rectangle 1"/>
            <p:cNvSpPr/>
            <p:nvPr/>
          </p:nvSpPr>
          <p:spPr>
            <a:xfrm>
              <a:off x="1028452" y="5685655"/>
              <a:ext cx="2803578" cy="556273"/>
            </a:xfrm>
            <a:prstGeom prst="rect">
              <a:avLst/>
            </a:prstGeom>
          </p:spPr>
          <p:txBody>
            <a:bodyPr wrap="square">
              <a:spAutoFit/>
            </a:bodyPr>
            <a:lstStyle/>
            <a:p>
              <a:pPr algn="ctr">
                <a:lnSpc>
                  <a:spcPts val="1200"/>
                </a:lnSpc>
              </a:pPr>
              <a:r>
                <a:rPr lang="en-US" sz="1100" b="1" dirty="0">
                  <a:solidFill>
                    <a:srgbClr val="000000"/>
                  </a:solidFill>
                </a:rPr>
                <a:t>123Scan Utility</a:t>
              </a:r>
            </a:p>
            <a:p>
              <a:pPr algn="ctr">
                <a:lnSpc>
                  <a:spcPts val="1200"/>
                </a:lnSpc>
              </a:pPr>
              <a:r>
                <a:rPr lang="en-US" sz="1100" dirty="0">
                  <a:solidFill>
                    <a:srgbClr val="333333"/>
                  </a:solidFill>
                </a:rPr>
                <a:t>The industry’s easiest programming experience with 600,000+ loyal IT users</a:t>
              </a:r>
            </a:p>
          </p:txBody>
        </p:sp>
        <p:sp>
          <p:nvSpPr>
            <p:cNvPr id="3" name="Rectangle 2"/>
            <p:cNvSpPr/>
            <p:nvPr/>
          </p:nvSpPr>
          <p:spPr>
            <a:xfrm>
              <a:off x="4182684" y="5723100"/>
              <a:ext cx="3530884" cy="710081"/>
            </a:xfrm>
            <a:prstGeom prst="rect">
              <a:avLst/>
            </a:prstGeom>
          </p:spPr>
          <p:txBody>
            <a:bodyPr wrap="square">
              <a:spAutoFit/>
            </a:bodyPr>
            <a:lstStyle/>
            <a:p>
              <a:pPr algn="ctr">
                <a:lnSpc>
                  <a:spcPts val="1200"/>
                </a:lnSpc>
              </a:pPr>
              <a:r>
                <a:rPr lang="en-US" sz="1100" b="1" dirty="0">
                  <a:solidFill>
                    <a:srgbClr val="000000"/>
                  </a:solidFill>
                </a:rPr>
                <a:t>Remote Management</a:t>
              </a:r>
            </a:p>
            <a:p>
              <a:pPr algn="ctr">
                <a:lnSpc>
                  <a:spcPts val="1200"/>
                </a:lnSpc>
              </a:pPr>
              <a:r>
                <a:rPr lang="en-US" sz="1100" dirty="0">
                  <a:solidFill>
                    <a:srgbClr val="333333"/>
                  </a:solidFill>
                </a:rPr>
                <a:t>Choose between Zebra’s Scanner Management Service (SMS) </a:t>
              </a:r>
              <a:r>
                <a:rPr lang="mr-IN" sz="1100" dirty="0">
                  <a:solidFill>
                    <a:srgbClr val="333333"/>
                  </a:solidFill>
                </a:rPr>
                <a:t>–</a:t>
              </a:r>
              <a:r>
                <a:rPr lang="en-US" sz="1100" dirty="0">
                  <a:solidFill>
                    <a:srgbClr val="333333"/>
                  </a:solidFill>
                </a:rPr>
                <a:t> the simple alternative that lowers TCO or Windows Management Instrumentation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4748" y="5199274"/>
              <a:ext cx="530986" cy="47198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75019" y="5188664"/>
              <a:ext cx="559372" cy="559372"/>
            </a:xfrm>
            <a:prstGeom prst="rect">
              <a:avLst/>
            </a:prstGeom>
          </p:spPr>
        </p:pic>
      </p:grpSp>
      <p:grpSp>
        <p:nvGrpSpPr>
          <p:cNvPr id="41" name="Group 40"/>
          <p:cNvGrpSpPr/>
          <p:nvPr/>
        </p:nvGrpSpPr>
        <p:grpSpPr>
          <a:xfrm>
            <a:off x="8014060" y="4437485"/>
            <a:ext cx="4022194" cy="2101461"/>
            <a:chOff x="7087961" y="4145901"/>
            <a:chExt cx="4025338" cy="2103104"/>
          </a:xfrm>
        </p:grpSpPr>
        <p:sp>
          <p:nvSpPr>
            <p:cNvPr id="85" name="Rectangle 84"/>
            <p:cNvSpPr/>
            <p:nvPr/>
          </p:nvSpPr>
          <p:spPr>
            <a:xfrm>
              <a:off x="7087961" y="4473221"/>
              <a:ext cx="4025338" cy="1775784"/>
            </a:xfrm>
            <a:prstGeom prst="rect">
              <a:avLst/>
            </a:prstGeom>
            <a:solidFill>
              <a:srgbClr val="FFFFFF"/>
            </a:solidFill>
            <a:ln w="158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dirty="0">
                <a:solidFill>
                  <a:srgbClr val="000000"/>
                </a:solidFill>
              </a:endParaRPr>
            </a:p>
          </p:txBody>
        </p:sp>
        <p:sp>
          <p:nvSpPr>
            <p:cNvPr id="84" name="TextBox 83"/>
            <p:cNvSpPr txBox="1"/>
            <p:nvPr/>
          </p:nvSpPr>
          <p:spPr>
            <a:xfrm>
              <a:off x="7087961" y="4145901"/>
              <a:ext cx="2866184" cy="338731"/>
            </a:xfrm>
            <a:prstGeom prst="rect">
              <a:avLst/>
            </a:prstGeom>
            <a:solidFill>
              <a:schemeClr val="accent1"/>
            </a:solidFill>
            <a:ln>
              <a:noFill/>
            </a:ln>
          </p:spPr>
          <p:txBody>
            <a:bodyPr wrap="square" rtlCol="0">
              <a:noAutofit/>
            </a:bodyPr>
            <a:lstStyle/>
            <a:p>
              <a:r>
                <a:rPr lang="en-US" sz="1400" b="1" dirty="0">
                  <a:solidFill>
                    <a:schemeClr val="bg1"/>
                  </a:solidFill>
                </a:rPr>
                <a:t>Visibility Tools</a:t>
              </a:r>
            </a:p>
          </p:txBody>
        </p:sp>
        <p:sp>
          <p:nvSpPr>
            <p:cNvPr id="40" name="TextBox 39"/>
            <p:cNvSpPr txBox="1"/>
            <p:nvPr/>
          </p:nvSpPr>
          <p:spPr>
            <a:xfrm>
              <a:off x="7149965" y="5379631"/>
              <a:ext cx="2186196" cy="861774"/>
            </a:xfrm>
            <a:prstGeom prst="rect">
              <a:avLst/>
            </a:prstGeom>
            <a:noFill/>
            <a:ln>
              <a:noFill/>
            </a:ln>
          </p:spPr>
          <p:txBody>
            <a:bodyPr wrap="square" rtlCol="0">
              <a:spAutoFit/>
            </a:bodyPr>
            <a:lstStyle/>
            <a:p>
              <a:pPr algn="ctr">
                <a:lnSpc>
                  <a:spcPts val="1200"/>
                </a:lnSpc>
              </a:pPr>
              <a:r>
                <a:rPr lang="en-US" sz="1100" b="1" dirty="0" err="1">
                  <a:solidFill>
                    <a:srgbClr val="000000"/>
                  </a:solidFill>
                </a:rPr>
                <a:t>ScanSpeed</a:t>
              </a:r>
              <a:r>
                <a:rPr lang="en-US" sz="1100" b="1" dirty="0">
                  <a:solidFill>
                    <a:srgbClr val="000000"/>
                  </a:solidFill>
                </a:rPr>
                <a:t> Analytics</a:t>
              </a:r>
            </a:p>
            <a:p>
              <a:pPr algn="ctr">
                <a:lnSpc>
                  <a:spcPts val="1200"/>
                </a:lnSpc>
              </a:pPr>
              <a:r>
                <a:rPr lang="en-US" sz="1100" dirty="0">
                  <a:solidFill>
                    <a:srgbClr val="333333"/>
                  </a:solidFill>
                </a:rPr>
                <a:t>Identify and phase out </a:t>
              </a:r>
              <a:br>
                <a:rPr lang="en-US" sz="1100" dirty="0">
                  <a:solidFill>
                    <a:srgbClr val="333333"/>
                  </a:solidFill>
                </a:rPr>
              </a:br>
              <a:r>
                <a:rPr lang="en-US" sz="1100" dirty="0">
                  <a:solidFill>
                    <a:srgbClr val="333333"/>
                  </a:solidFill>
                </a:rPr>
                <a:t>poor-performing barcodes to speed up checkouts</a:t>
              </a:r>
            </a:p>
            <a:p>
              <a:pPr algn="ctr">
                <a:lnSpc>
                  <a:spcPts val="1200"/>
                </a:lnSpc>
              </a:pPr>
              <a:endParaRPr lang="en-US" sz="1100" b="1" dirty="0">
                <a:solidFill>
                  <a:srgbClr val="333333"/>
                </a:solidFill>
              </a:endParaRPr>
            </a:p>
          </p:txBody>
        </p:sp>
        <p:sp>
          <p:nvSpPr>
            <p:cNvPr id="42" name="Rectangle 41"/>
            <p:cNvSpPr/>
            <p:nvPr/>
          </p:nvSpPr>
          <p:spPr>
            <a:xfrm>
              <a:off x="9156870" y="5379631"/>
              <a:ext cx="1894988" cy="861774"/>
            </a:xfrm>
            <a:prstGeom prst="rect">
              <a:avLst/>
            </a:prstGeom>
            <a:ln>
              <a:noFill/>
            </a:ln>
          </p:spPr>
          <p:txBody>
            <a:bodyPr wrap="square">
              <a:spAutoFit/>
            </a:bodyPr>
            <a:lstStyle/>
            <a:p>
              <a:pPr algn="ctr">
                <a:lnSpc>
                  <a:spcPts val="1200"/>
                </a:lnSpc>
              </a:pPr>
              <a:r>
                <a:rPr lang="en-US" sz="1100" b="1" dirty="0">
                  <a:solidFill>
                    <a:srgbClr val="000000"/>
                  </a:solidFill>
                </a:rPr>
                <a:t>Remote Diagnostics</a:t>
              </a:r>
            </a:p>
            <a:p>
              <a:pPr algn="ctr">
                <a:lnSpc>
                  <a:spcPts val="1200"/>
                </a:lnSpc>
              </a:pPr>
              <a:r>
                <a:rPr lang="en-US" sz="1100" dirty="0">
                  <a:solidFill>
                    <a:srgbClr val="333333"/>
                  </a:solidFill>
                </a:rPr>
                <a:t>Slash TCO by validating the device is properly configured</a:t>
              </a:r>
              <a:endParaRPr lang="en-US" sz="1100" b="1" dirty="0">
                <a:solidFill>
                  <a:srgbClr val="333333"/>
                </a:solidFill>
              </a:endParaRPr>
            </a:p>
            <a:p>
              <a:pPr algn="ctr">
                <a:lnSpc>
                  <a:spcPts val="1200"/>
                </a:lnSpc>
              </a:pPr>
              <a:endParaRPr lang="en-US" sz="1100" b="1" dirty="0">
                <a:solidFill>
                  <a:srgbClr val="333333"/>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88012" y="4777755"/>
              <a:ext cx="510102" cy="510102"/>
            </a:xfrm>
            <a:prstGeom prst="rect">
              <a:avLst/>
            </a:prstGeom>
            <a:ln>
              <a:noFill/>
            </a:ln>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25777" y="4754780"/>
              <a:ext cx="598650" cy="598650"/>
            </a:xfrm>
            <a:prstGeom prst="rect">
              <a:avLst/>
            </a:prstGeom>
            <a:ln>
              <a:noFill/>
            </a:ln>
          </p:spPr>
        </p:pic>
      </p:grpSp>
      <p:sp>
        <p:nvSpPr>
          <p:cNvPr id="39" name="Date Placeholder 3">
            <a:extLst>
              <a:ext uri="{FF2B5EF4-FFF2-40B4-BE49-F238E27FC236}">
                <a16:creationId xmlns:a16="http://schemas.microsoft.com/office/drawing/2014/main" id="{802C695D-D94C-4079-8824-3C6A27EB2D34}"/>
              </a:ext>
            </a:extLst>
          </p:cNvPr>
          <p:cNvSpPr txBox="1">
            <a:spLocks/>
          </p:cNvSpPr>
          <p:nvPr/>
        </p:nvSpPr>
        <p:spPr>
          <a:xfrm>
            <a:off x="-41238" y="6664972"/>
            <a:ext cx="2487641" cy="190350"/>
          </a:xfrm>
          <a:prstGeom prst="rect">
            <a:avLst/>
          </a:prstGeom>
        </p:spPr>
        <p:txBody>
          <a:bodyPr lIns="182688" tIns="0" rIns="0" bIns="182688" anchor="t"/>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kern="0" spc="270" dirty="0">
                <a:solidFill>
                  <a:schemeClr val="tx1">
                    <a:lumMod val="65000"/>
                    <a:lumOff val="35000"/>
                  </a:schemeClr>
                </a:solidFill>
              </a:rPr>
              <a:t>ZEBRA TECHNOLOGIES</a:t>
            </a:r>
          </a:p>
        </p:txBody>
      </p:sp>
      <p:grpSp>
        <p:nvGrpSpPr>
          <p:cNvPr id="4" name="Group 3">
            <a:extLst>
              <a:ext uri="{FF2B5EF4-FFF2-40B4-BE49-F238E27FC236}">
                <a16:creationId xmlns:a16="http://schemas.microsoft.com/office/drawing/2014/main" id="{CF370E3D-8AE0-F24E-AB54-15BF8F8D68E2}"/>
              </a:ext>
            </a:extLst>
          </p:cNvPr>
          <p:cNvGrpSpPr/>
          <p:nvPr/>
        </p:nvGrpSpPr>
        <p:grpSpPr>
          <a:xfrm>
            <a:off x="8014060" y="588115"/>
            <a:ext cx="4022194" cy="3531523"/>
            <a:chOff x="7414388" y="543719"/>
            <a:chExt cx="4023242" cy="3532443"/>
          </a:xfrm>
        </p:grpSpPr>
        <p:grpSp>
          <p:nvGrpSpPr>
            <p:cNvPr id="43" name="Group 42"/>
            <p:cNvGrpSpPr/>
            <p:nvPr/>
          </p:nvGrpSpPr>
          <p:grpSpPr>
            <a:xfrm>
              <a:off x="7414388" y="543719"/>
              <a:ext cx="4023242" cy="3532443"/>
              <a:chOff x="7087961" y="542217"/>
              <a:chExt cx="4025338" cy="3534287"/>
            </a:xfrm>
          </p:grpSpPr>
          <p:sp>
            <p:nvSpPr>
              <p:cNvPr id="75" name="TextBox 74"/>
              <p:cNvSpPr txBox="1"/>
              <p:nvPr/>
            </p:nvSpPr>
            <p:spPr>
              <a:xfrm>
                <a:off x="7087961" y="542217"/>
                <a:ext cx="2866184" cy="338730"/>
              </a:xfrm>
              <a:prstGeom prst="rect">
                <a:avLst/>
              </a:prstGeom>
              <a:solidFill>
                <a:schemeClr val="accent1"/>
              </a:solidFill>
              <a:ln>
                <a:noFill/>
              </a:ln>
            </p:spPr>
            <p:txBody>
              <a:bodyPr wrap="square" rtlCol="0">
                <a:noAutofit/>
              </a:bodyPr>
              <a:lstStyle/>
              <a:p>
                <a:r>
                  <a:rPr lang="en-US" sz="1400" b="1" dirty="0">
                    <a:solidFill>
                      <a:schemeClr val="bg1"/>
                    </a:solidFill>
                  </a:rPr>
                  <a:t>Development Tools</a:t>
                </a:r>
              </a:p>
            </p:txBody>
          </p:sp>
          <p:sp>
            <p:nvSpPr>
              <p:cNvPr id="76" name="Rectangle 75"/>
              <p:cNvSpPr/>
              <p:nvPr/>
            </p:nvSpPr>
            <p:spPr>
              <a:xfrm>
                <a:off x="7087961" y="881627"/>
                <a:ext cx="4025338" cy="3194877"/>
              </a:xfrm>
              <a:prstGeom prst="rect">
                <a:avLst/>
              </a:prstGeom>
              <a:solidFill>
                <a:srgbClr val="FFFFFF"/>
              </a:solidFill>
              <a:ln w="158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dirty="0">
                  <a:solidFill>
                    <a:srgbClr val="000000"/>
                  </a:solidFill>
                </a:endParaRPr>
              </a:p>
            </p:txBody>
          </p:sp>
          <p:sp>
            <p:nvSpPr>
              <p:cNvPr id="20" name="Rectangle 19"/>
              <p:cNvSpPr/>
              <p:nvPr/>
            </p:nvSpPr>
            <p:spPr>
              <a:xfrm>
                <a:off x="9586869" y="1727974"/>
                <a:ext cx="1358194" cy="1326695"/>
              </a:xfrm>
              <a:prstGeom prst="rect">
                <a:avLst/>
              </a:prstGeom>
              <a:ln>
                <a:noFill/>
              </a:ln>
            </p:spPr>
            <p:txBody>
              <a:bodyPr wrap="square">
                <a:spAutoFit/>
              </a:bodyPr>
              <a:lstStyle/>
              <a:p>
                <a:pPr algn="ctr">
                  <a:lnSpc>
                    <a:spcPts val="1200"/>
                  </a:lnSpc>
                </a:pPr>
                <a:r>
                  <a:rPr lang="en-US" sz="1100" b="1" dirty="0">
                    <a:solidFill>
                      <a:srgbClr val="000000"/>
                    </a:solidFill>
                  </a:rPr>
                  <a:t>Scanner Control Application</a:t>
                </a:r>
              </a:p>
              <a:p>
                <a:pPr algn="ctr">
                  <a:lnSpc>
                    <a:spcPts val="1200"/>
                  </a:lnSpc>
                </a:pPr>
                <a:r>
                  <a:rPr lang="en-US" sz="1100" dirty="0">
                    <a:solidFill>
                      <a:srgbClr val="333333"/>
                    </a:solidFill>
                  </a:rPr>
                  <a:t>Connect a scanner to a mobile device to control features like the beeper and display scanned data</a:t>
                </a:r>
              </a:p>
            </p:txBody>
          </p:sp>
          <p:sp>
            <p:nvSpPr>
              <p:cNvPr id="25" name="Rectangle 24"/>
              <p:cNvSpPr/>
              <p:nvPr/>
            </p:nvSpPr>
            <p:spPr>
              <a:xfrm>
                <a:off x="7208315" y="1727974"/>
                <a:ext cx="2378555" cy="862224"/>
              </a:xfrm>
              <a:prstGeom prst="rect">
                <a:avLst/>
              </a:prstGeom>
              <a:ln>
                <a:noFill/>
              </a:ln>
            </p:spPr>
            <p:txBody>
              <a:bodyPr wrap="square">
                <a:spAutoFit/>
              </a:bodyPr>
              <a:lstStyle/>
              <a:p>
                <a:pPr algn="ctr">
                  <a:lnSpc>
                    <a:spcPts val="1200"/>
                  </a:lnSpc>
                </a:pPr>
                <a:r>
                  <a:rPr lang="en-US" sz="1100" b="1" dirty="0">
                    <a:solidFill>
                      <a:srgbClr val="000000"/>
                    </a:solidFill>
                  </a:rPr>
                  <a:t>Scanner Software Development Kits</a:t>
                </a:r>
              </a:p>
              <a:p>
                <a:pPr algn="ctr">
                  <a:lnSpc>
                    <a:spcPts val="1200"/>
                  </a:lnSpc>
                </a:pPr>
                <a:r>
                  <a:rPr lang="en-US" sz="1100" dirty="0">
                    <a:solidFill>
                      <a:srgbClr val="333333"/>
                    </a:solidFill>
                  </a:rPr>
                  <a:t>Easily develop scanner applications with our SDKs for Windows, Linux, Android and IOS</a:t>
                </a:r>
              </a:p>
            </p:txBody>
          </p:sp>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88920" y="1112101"/>
                <a:ext cx="559664" cy="559664"/>
              </a:xfrm>
              <a:prstGeom prst="rect">
                <a:avLst/>
              </a:prstGeom>
              <a:ln>
                <a:noFill/>
              </a:ln>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77526" y="1078035"/>
                <a:ext cx="486624" cy="631297"/>
              </a:xfrm>
              <a:prstGeom prst="rect">
                <a:avLst/>
              </a:prstGeom>
              <a:ln>
                <a:noFill/>
              </a:ln>
            </p:spPr>
          </p:pic>
          <p:sp>
            <p:nvSpPr>
              <p:cNvPr id="47" name="Rectangle 46">
                <a:extLst>
                  <a:ext uri="{FF2B5EF4-FFF2-40B4-BE49-F238E27FC236}">
                    <a16:creationId xmlns:a16="http://schemas.microsoft.com/office/drawing/2014/main" id="{AF4CB3A4-3C68-784F-B957-1C100D0F791F}"/>
                  </a:ext>
                </a:extLst>
              </p:cNvPr>
              <p:cNvSpPr/>
              <p:nvPr/>
            </p:nvSpPr>
            <p:spPr>
              <a:xfrm>
                <a:off x="7188040" y="3275065"/>
                <a:ext cx="2416911" cy="728785"/>
              </a:xfrm>
              <a:prstGeom prst="rect">
                <a:avLst/>
              </a:prstGeom>
              <a:ln>
                <a:noFill/>
              </a:ln>
            </p:spPr>
            <p:txBody>
              <a:bodyPr wrap="square">
                <a:spAutoFit/>
              </a:bodyPr>
              <a:lstStyle/>
              <a:p>
                <a:pPr algn="ctr">
                  <a:lnSpc>
                    <a:spcPts val="1200"/>
                  </a:lnSpc>
                </a:pPr>
                <a:r>
                  <a:rPr lang="en-US" sz="1100" b="1" dirty="0">
                    <a:solidFill>
                      <a:srgbClr val="000000"/>
                    </a:solidFill>
                  </a:rPr>
                  <a:t>Scan-to-connect</a:t>
                </a:r>
              </a:p>
              <a:p>
                <a:pPr algn="ctr">
                  <a:lnSpc>
                    <a:spcPts val="1200"/>
                  </a:lnSpc>
                </a:pPr>
                <a:r>
                  <a:rPr lang="en-US" sz="1100" dirty="0">
                    <a:solidFill>
                      <a:srgbClr val="333333"/>
                    </a:solidFill>
                  </a:rPr>
                  <a:t>In one step, connect your Bluetooth scanner to a phone, tablet or PC by simply scanning a STC barcode</a:t>
                </a:r>
                <a:r>
                  <a:rPr lang="en-US" sz="1799" dirty="0">
                    <a:solidFill>
                      <a:srgbClr val="333333"/>
                    </a:solidFill>
                  </a:rPr>
                  <a:t> </a:t>
                </a:r>
                <a:endParaRPr lang="en-US" sz="1100" dirty="0">
                  <a:solidFill>
                    <a:srgbClr val="333333"/>
                  </a:solidFill>
                </a:endParaRPr>
              </a:p>
            </p:txBody>
          </p:sp>
        </p:grpSp>
        <p:pic>
          <p:nvPicPr>
            <p:cNvPr id="48" name="Picture 47" descr="A close up of a sign&#10;&#10;Description automatically generated">
              <a:extLst>
                <a:ext uri="{FF2B5EF4-FFF2-40B4-BE49-F238E27FC236}">
                  <a16:creationId xmlns:a16="http://schemas.microsoft.com/office/drawing/2014/main" id="{9A97B38A-7950-9A49-8729-03A2B88DE21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63754" y="2718462"/>
              <a:ext cx="541607" cy="541607"/>
            </a:xfrm>
            <a:prstGeom prst="rect">
              <a:avLst/>
            </a:prstGeom>
          </p:spPr>
        </p:pic>
      </p:grpSp>
      <p:grpSp>
        <p:nvGrpSpPr>
          <p:cNvPr id="7" name="Group 6">
            <a:extLst>
              <a:ext uri="{FF2B5EF4-FFF2-40B4-BE49-F238E27FC236}">
                <a16:creationId xmlns:a16="http://schemas.microsoft.com/office/drawing/2014/main" id="{185C84A6-9EFB-5E49-B787-AE4E9411C226}"/>
              </a:ext>
            </a:extLst>
          </p:cNvPr>
          <p:cNvGrpSpPr/>
          <p:nvPr/>
        </p:nvGrpSpPr>
        <p:grpSpPr>
          <a:xfrm>
            <a:off x="536318" y="988827"/>
            <a:ext cx="7247619" cy="3533207"/>
            <a:chOff x="740474" y="1195857"/>
            <a:chExt cx="7249507" cy="3534127"/>
          </a:xfrm>
        </p:grpSpPr>
        <p:sp>
          <p:nvSpPr>
            <p:cNvPr id="27" name="TextBox 26"/>
            <p:cNvSpPr txBox="1"/>
            <p:nvPr/>
          </p:nvSpPr>
          <p:spPr>
            <a:xfrm>
              <a:off x="740474" y="1195857"/>
              <a:ext cx="2864692" cy="338554"/>
            </a:xfrm>
            <a:prstGeom prst="rect">
              <a:avLst/>
            </a:prstGeom>
            <a:solidFill>
              <a:schemeClr val="accent1"/>
            </a:solidFill>
          </p:spPr>
          <p:txBody>
            <a:bodyPr wrap="square" rtlCol="0">
              <a:noAutofit/>
            </a:bodyPr>
            <a:lstStyle/>
            <a:p>
              <a:r>
                <a:rPr lang="en-US" sz="1400" b="1" dirty="0">
                  <a:solidFill>
                    <a:schemeClr val="bg1"/>
                  </a:solidFill>
                </a:rPr>
                <a:t>Productivity Tools</a:t>
              </a:r>
            </a:p>
          </p:txBody>
        </p:sp>
        <p:sp>
          <p:nvSpPr>
            <p:cNvPr id="17" name="Rectangle 16"/>
            <p:cNvSpPr/>
            <p:nvPr/>
          </p:nvSpPr>
          <p:spPr>
            <a:xfrm>
              <a:off x="742061" y="1536774"/>
              <a:ext cx="7190149" cy="3193210"/>
            </a:xfrm>
            <a:prstGeom prst="rect">
              <a:avLst/>
            </a:prstGeom>
            <a:solidFill>
              <a:schemeClr val="bg1"/>
            </a:solidFill>
            <a:ln w="158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p>
          </p:txBody>
        </p:sp>
        <p:sp>
          <p:nvSpPr>
            <p:cNvPr id="31" name="Rectangle 30"/>
            <p:cNvSpPr/>
            <p:nvPr/>
          </p:nvSpPr>
          <p:spPr>
            <a:xfrm>
              <a:off x="858855" y="2347954"/>
              <a:ext cx="2066665" cy="861774"/>
            </a:xfrm>
            <a:prstGeom prst="rect">
              <a:avLst/>
            </a:prstGeom>
          </p:spPr>
          <p:txBody>
            <a:bodyPr wrap="square">
              <a:spAutoFit/>
            </a:bodyPr>
            <a:lstStyle/>
            <a:p>
              <a:pPr algn="ctr">
                <a:lnSpc>
                  <a:spcPts val="1200"/>
                </a:lnSpc>
              </a:pPr>
              <a:r>
                <a:rPr lang="en-US" sz="1100" b="1" dirty="0">
                  <a:solidFill>
                    <a:srgbClr val="000000"/>
                  </a:solidFill>
                </a:rPr>
                <a:t>PRZM Intelligent Imaging</a:t>
              </a:r>
            </a:p>
            <a:p>
              <a:pPr algn="ctr">
                <a:lnSpc>
                  <a:spcPts val="1200"/>
                </a:lnSpc>
              </a:pPr>
              <a:r>
                <a:rPr lang="en-US" sz="1100" dirty="0">
                  <a:solidFill>
                    <a:schemeClr val="accent6">
                      <a:lumMod val="25000"/>
                    </a:schemeClr>
                  </a:solidFill>
                </a:rPr>
                <a:t>Faster, farther, smarter scanning with built-in intelligence</a:t>
              </a:r>
            </a:p>
            <a:p>
              <a:pPr algn="ctr">
                <a:lnSpc>
                  <a:spcPts val="1200"/>
                </a:lnSpc>
              </a:pPr>
              <a:endParaRPr lang="en-US" sz="1100" dirty="0">
                <a:solidFill>
                  <a:srgbClr val="000000"/>
                </a:solidFill>
              </a:endParaRPr>
            </a:p>
          </p:txBody>
        </p:sp>
        <p:sp>
          <p:nvSpPr>
            <p:cNvPr id="33" name="Rectangle 32"/>
            <p:cNvSpPr/>
            <p:nvPr/>
          </p:nvSpPr>
          <p:spPr>
            <a:xfrm>
              <a:off x="2963708" y="2348438"/>
              <a:ext cx="1645825" cy="707886"/>
            </a:xfrm>
            <a:prstGeom prst="rect">
              <a:avLst/>
            </a:prstGeom>
          </p:spPr>
          <p:txBody>
            <a:bodyPr wrap="square">
              <a:spAutoFit/>
            </a:bodyPr>
            <a:lstStyle/>
            <a:p>
              <a:pPr algn="ctr">
                <a:lnSpc>
                  <a:spcPts val="1200"/>
                </a:lnSpc>
              </a:pPr>
              <a:r>
                <a:rPr lang="en-US" sz="1100" b="1" dirty="0">
                  <a:solidFill>
                    <a:srgbClr val="000000"/>
                  </a:solidFill>
                </a:rPr>
                <a:t>Multi-Code Data Formatting </a:t>
              </a:r>
            </a:p>
            <a:p>
              <a:pPr algn="ctr">
                <a:lnSpc>
                  <a:spcPts val="1200"/>
                </a:lnSpc>
              </a:pPr>
              <a:r>
                <a:rPr lang="en-US" sz="1100" dirty="0">
                  <a:solidFill>
                    <a:srgbClr val="333333"/>
                  </a:solidFill>
                </a:rPr>
                <a:t>Scan multiple barcodes with a single trigger pull</a:t>
              </a:r>
            </a:p>
          </p:txBody>
        </p:sp>
        <p:sp>
          <p:nvSpPr>
            <p:cNvPr id="35" name="Rectangle 34"/>
            <p:cNvSpPr/>
            <p:nvPr/>
          </p:nvSpPr>
          <p:spPr>
            <a:xfrm>
              <a:off x="4567957" y="2348113"/>
              <a:ext cx="1869105" cy="861774"/>
            </a:xfrm>
            <a:prstGeom prst="rect">
              <a:avLst/>
            </a:prstGeom>
          </p:spPr>
          <p:txBody>
            <a:bodyPr wrap="square">
              <a:spAutoFit/>
            </a:bodyPr>
            <a:lstStyle/>
            <a:p>
              <a:pPr algn="ctr">
                <a:lnSpc>
                  <a:spcPts val="1200"/>
                </a:lnSpc>
              </a:pPr>
              <a:r>
                <a:rPr lang="en-US" sz="1100" b="1" dirty="0">
                  <a:solidFill>
                    <a:srgbClr val="000000"/>
                  </a:solidFill>
                </a:rPr>
                <a:t>Wi-Fi Friendly Mode</a:t>
              </a:r>
            </a:p>
            <a:p>
              <a:pPr algn="ctr">
                <a:lnSpc>
                  <a:spcPts val="1200"/>
                </a:lnSpc>
              </a:pPr>
              <a:r>
                <a:rPr lang="en-US" sz="1100" dirty="0">
                  <a:solidFill>
                    <a:srgbClr val="333333"/>
                  </a:solidFill>
                </a:rPr>
                <a:t>Allow Bluetooth </a:t>
              </a:r>
              <a:br>
                <a:rPr lang="en-US" sz="1100" dirty="0">
                  <a:solidFill>
                    <a:srgbClr val="333333"/>
                  </a:solidFill>
                </a:rPr>
              </a:br>
              <a:r>
                <a:rPr lang="en-US" sz="1100" dirty="0">
                  <a:solidFill>
                    <a:srgbClr val="333333"/>
                  </a:solidFill>
                </a:rPr>
                <a:t>scanners to operate on </a:t>
              </a:r>
              <a:br>
                <a:rPr lang="en-US" sz="1100" dirty="0">
                  <a:solidFill>
                    <a:srgbClr val="333333"/>
                  </a:solidFill>
                </a:rPr>
              </a:br>
              <a:r>
                <a:rPr lang="en-US" sz="1100" dirty="0">
                  <a:solidFill>
                    <a:srgbClr val="333333"/>
                  </a:solidFill>
                </a:rPr>
                <a:t>Wi-Fi networks without interference</a:t>
              </a:r>
            </a:p>
          </p:txBody>
        </p:sp>
        <p:sp>
          <p:nvSpPr>
            <p:cNvPr id="30" name="Rectangle 29"/>
            <p:cNvSpPr/>
            <p:nvPr/>
          </p:nvSpPr>
          <p:spPr>
            <a:xfrm>
              <a:off x="6287287" y="2326574"/>
              <a:ext cx="1702694" cy="707886"/>
            </a:xfrm>
            <a:prstGeom prst="rect">
              <a:avLst/>
            </a:prstGeom>
          </p:spPr>
          <p:txBody>
            <a:bodyPr wrap="square">
              <a:spAutoFit/>
            </a:bodyPr>
            <a:lstStyle/>
            <a:p>
              <a:pPr algn="ctr">
                <a:lnSpc>
                  <a:spcPts val="1200"/>
                </a:lnSpc>
              </a:pPr>
              <a:r>
                <a:rPr lang="en-US" sz="1100" b="1" dirty="0">
                  <a:solidFill>
                    <a:srgbClr val="000000"/>
                  </a:solidFill>
                </a:rPr>
                <a:t>Preferred Symbol</a:t>
              </a:r>
            </a:p>
            <a:p>
              <a:pPr algn="ctr">
                <a:lnSpc>
                  <a:spcPts val="1200"/>
                </a:lnSpc>
              </a:pPr>
              <a:r>
                <a:rPr lang="en-US" sz="1100" dirty="0">
                  <a:solidFill>
                    <a:srgbClr val="333333"/>
                  </a:solidFill>
                </a:rPr>
                <a:t>Single out a barcode, while excluding the others</a:t>
              </a:r>
            </a:p>
          </p:txBody>
        </p:sp>
        <p:pic>
          <p:nvPicPr>
            <p:cNvPr id="5" name="Picture 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65095" y="1754951"/>
              <a:ext cx="622879" cy="519066"/>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501852" y="1762559"/>
              <a:ext cx="514606" cy="514606"/>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822712" y="1753020"/>
              <a:ext cx="528234" cy="520997"/>
            </a:xfrm>
            <a:prstGeom prst="rect">
              <a:avLst/>
            </a:prstGeom>
          </p:spPr>
        </p:pic>
        <p:sp>
          <p:nvSpPr>
            <p:cNvPr id="44" name="Rectangle 43">
              <a:extLst>
                <a:ext uri="{FF2B5EF4-FFF2-40B4-BE49-F238E27FC236}">
                  <a16:creationId xmlns:a16="http://schemas.microsoft.com/office/drawing/2014/main" id="{C1286BD8-DD68-4D4F-8C17-9C2B1622D658}"/>
                </a:ext>
              </a:extLst>
            </p:cNvPr>
            <p:cNvSpPr/>
            <p:nvPr/>
          </p:nvSpPr>
          <p:spPr>
            <a:xfrm>
              <a:off x="1019103" y="3761336"/>
              <a:ext cx="2153199" cy="923330"/>
            </a:xfrm>
            <a:prstGeom prst="rect">
              <a:avLst/>
            </a:prstGeom>
          </p:spPr>
          <p:txBody>
            <a:bodyPr wrap="square">
              <a:spAutoFit/>
            </a:bodyPr>
            <a:lstStyle/>
            <a:p>
              <a:pPr algn="ctr">
                <a:lnSpc>
                  <a:spcPts val="1200"/>
                </a:lnSpc>
              </a:pPr>
              <a:r>
                <a:rPr lang="en-US" sz="1100" b="1" dirty="0">
                  <a:solidFill>
                    <a:srgbClr val="000000"/>
                  </a:solidFill>
                </a:rPr>
                <a:t>Label Parse+</a:t>
              </a:r>
            </a:p>
            <a:p>
              <a:pPr algn="ctr"/>
              <a:r>
                <a:rPr lang="en-US" sz="1100" dirty="0"/>
                <a:t>Instantly parse GS1 label barcode data to improve </a:t>
              </a:r>
              <a:br>
                <a:rPr lang="en-US" sz="1100" dirty="0"/>
              </a:br>
              <a:r>
                <a:rPr lang="en-US" sz="1100" dirty="0"/>
                <a:t>quality control, inventory visibility and traceability </a:t>
              </a:r>
            </a:p>
          </p:txBody>
        </p:sp>
        <p:pic>
          <p:nvPicPr>
            <p:cNvPr id="54" name="Picture 53" descr="A picture containing plate, clock&#10;&#10;Description automatically generated">
              <a:extLst>
                <a:ext uri="{FF2B5EF4-FFF2-40B4-BE49-F238E27FC236}">
                  <a16:creationId xmlns:a16="http://schemas.microsoft.com/office/drawing/2014/main" id="{19CA725D-3477-7143-A2E6-2F7D076197A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222683" y="1733556"/>
              <a:ext cx="566964" cy="566964"/>
            </a:xfrm>
            <a:prstGeom prst="rect">
              <a:avLst/>
            </a:prstGeom>
          </p:spPr>
        </p:pic>
        <p:sp>
          <p:nvSpPr>
            <p:cNvPr id="46" name="Rectangle 45">
              <a:extLst>
                <a:ext uri="{FF2B5EF4-FFF2-40B4-BE49-F238E27FC236}">
                  <a16:creationId xmlns:a16="http://schemas.microsoft.com/office/drawing/2014/main" id="{17330491-FE65-E644-898A-E342A0716C8F}"/>
                </a:ext>
              </a:extLst>
            </p:cNvPr>
            <p:cNvSpPr/>
            <p:nvPr/>
          </p:nvSpPr>
          <p:spPr>
            <a:xfrm>
              <a:off x="3347561" y="3967021"/>
              <a:ext cx="2038570" cy="707886"/>
            </a:xfrm>
            <a:prstGeom prst="rect">
              <a:avLst/>
            </a:prstGeom>
          </p:spPr>
          <p:txBody>
            <a:bodyPr wrap="square">
              <a:spAutoFit/>
            </a:bodyPr>
            <a:lstStyle/>
            <a:p>
              <a:pPr algn="ctr">
                <a:lnSpc>
                  <a:spcPts val="1200"/>
                </a:lnSpc>
              </a:pPr>
              <a:r>
                <a:rPr lang="en-US" sz="1100" b="1" dirty="0">
                  <a:solidFill>
                    <a:srgbClr val="000000"/>
                  </a:solidFill>
                </a:rPr>
                <a:t>Blood Bag Parse+</a:t>
              </a:r>
            </a:p>
            <a:p>
              <a:pPr algn="ctr"/>
              <a:r>
                <a:rPr lang="en-US" sz="1000" dirty="0"/>
                <a:t>Capture and parse barcode data on blood bags in one trigger pull </a:t>
              </a:r>
            </a:p>
            <a:p>
              <a:pPr algn="ctr">
                <a:lnSpc>
                  <a:spcPts val="1200"/>
                </a:lnSpc>
              </a:pPr>
              <a:endParaRPr lang="en-US" sz="1100" dirty="0">
                <a:solidFill>
                  <a:srgbClr val="333333"/>
                </a:solidFill>
              </a:endParaRPr>
            </a:p>
          </p:txBody>
        </p:sp>
        <p:sp>
          <p:nvSpPr>
            <p:cNvPr id="57" name="Rectangle 56">
              <a:extLst>
                <a:ext uri="{FF2B5EF4-FFF2-40B4-BE49-F238E27FC236}">
                  <a16:creationId xmlns:a16="http://schemas.microsoft.com/office/drawing/2014/main" id="{085AE35B-5DF9-6D47-897B-E4930032050A}"/>
                </a:ext>
              </a:extLst>
            </p:cNvPr>
            <p:cNvSpPr/>
            <p:nvPr/>
          </p:nvSpPr>
          <p:spPr>
            <a:xfrm>
              <a:off x="5477320" y="3785092"/>
              <a:ext cx="2153199" cy="707886"/>
            </a:xfrm>
            <a:prstGeom prst="rect">
              <a:avLst/>
            </a:prstGeom>
          </p:spPr>
          <p:txBody>
            <a:bodyPr wrap="square">
              <a:spAutoFit/>
            </a:bodyPr>
            <a:lstStyle/>
            <a:p>
              <a:pPr algn="ctr">
                <a:lnSpc>
                  <a:spcPts val="1200"/>
                </a:lnSpc>
              </a:pPr>
              <a:r>
                <a:rPr lang="en-US" sz="1100" b="1" dirty="0">
                  <a:solidFill>
                    <a:srgbClr val="000000"/>
                  </a:solidFill>
                </a:rPr>
                <a:t>UDI Scan+</a:t>
              </a:r>
            </a:p>
            <a:p>
              <a:pPr algn="ctr">
                <a:lnSpc>
                  <a:spcPts val="1200"/>
                </a:lnSpc>
              </a:pPr>
              <a:r>
                <a:rPr lang="en-US" sz="1100" dirty="0">
                  <a:solidFill>
                    <a:srgbClr val="333333"/>
                  </a:solidFill>
                </a:rPr>
                <a:t>A single scan captures and parses UDI information for </a:t>
              </a:r>
              <a:br>
                <a:rPr lang="en-US" sz="1100" dirty="0">
                  <a:solidFill>
                    <a:srgbClr val="333333"/>
                  </a:solidFill>
                </a:rPr>
              </a:br>
              <a:r>
                <a:rPr lang="en-US" sz="1100" dirty="0">
                  <a:solidFill>
                    <a:srgbClr val="333333"/>
                  </a:solidFill>
                </a:rPr>
                <a:t>your application</a:t>
              </a:r>
            </a:p>
          </p:txBody>
        </p:sp>
        <p:pic>
          <p:nvPicPr>
            <p:cNvPr id="58" name="Picture 57" descr="A close up of a sign&#10;&#10;Description automatically generated">
              <a:extLst>
                <a:ext uri="{FF2B5EF4-FFF2-40B4-BE49-F238E27FC236}">
                  <a16:creationId xmlns:a16="http://schemas.microsoft.com/office/drawing/2014/main" id="{0EE34F9D-BD0C-F845-8F64-AD00FE26AB04}"/>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275943" y="3199149"/>
              <a:ext cx="522292" cy="522292"/>
            </a:xfrm>
            <a:prstGeom prst="rect">
              <a:avLst/>
            </a:prstGeom>
          </p:spPr>
        </p:pic>
      </p:grpSp>
      <p:pic>
        <p:nvPicPr>
          <p:cNvPr id="19" name="Picture 18" descr="A close up of a sign&#10;&#10;Description automatically generated">
            <a:extLst>
              <a:ext uri="{FF2B5EF4-FFF2-40B4-BE49-F238E27FC236}">
                <a16:creationId xmlns:a16="http://schemas.microsoft.com/office/drawing/2014/main" id="{C57EDC62-8433-A64C-B1D4-1A67FBF7D52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503478" y="2944537"/>
            <a:ext cx="655429" cy="566816"/>
          </a:xfrm>
          <a:prstGeom prst="rect">
            <a:avLst/>
          </a:prstGeom>
        </p:spPr>
      </p:pic>
      <p:pic>
        <p:nvPicPr>
          <p:cNvPr id="22" name="Picture 21" descr="A close up of a sign&#10;&#10;Description automatically generated">
            <a:extLst>
              <a:ext uri="{FF2B5EF4-FFF2-40B4-BE49-F238E27FC236}">
                <a16:creationId xmlns:a16="http://schemas.microsoft.com/office/drawing/2014/main" id="{28FCD47B-AF59-B446-BDCF-88B23460712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889316" y="2927460"/>
            <a:ext cx="506704" cy="831807"/>
          </a:xfrm>
          <a:prstGeom prst="rect">
            <a:avLst/>
          </a:prstGeom>
        </p:spPr>
      </p:pic>
    </p:spTree>
    <p:extLst>
      <p:ext uri="{BB962C8B-B14F-4D97-AF65-F5344CB8AC3E}">
        <p14:creationId xmlns:p14="http://schemas.microsoft.com/office/powerpoint/2010/main" val="77315348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hlinkClick r:id="rId2" action="ppaction://hlinksldjump"/>
            <a:extLst>
              <a:ext uri="{FF2B5EF4-FFF2-40B4-BE49-F238E27FC236}">
                <a16:creationId xmlns:a16="http://schemas.microsoft.com/office/drawing/2014/main" id="{38F2A3D7-654C-6845-B280-BB9F4847D3EB}"/>
              </a:ext>
            </a:extLst>
          </p:cNvPr>
          <p:cNvSpPr/>
          <p:nvPr/>
        </p:nvSpPr>
        <p:spPr>
          <a:xfrm>
            <a:off x="457199" y="2315656"/>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0B2930A7-56E9-7143-B4BC-40258378B62E}"/>
              </a:ext>
            </a:extLst>
          </p:cNvPr>
          <p:cNvSpPr/>
          <p:nvPr/>
        </p:nvSpPr>
        <p:spPr>
          <a:xfrm>
            <a:off x="1029731" y="2315656"/>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3" action="ppaction://hlinksldjump"/>
            <a:extLst>
              <a:ext uri="{FF2B5EF4-FFF2-40B4-BE49-F238E27FC236}">
                <a16:creationId xmlns:a16="http://schemas.microsoft.com/office/drawing/2014/main" id="{94172F82-CF95-694C-B3CC-CFF31A9CC976}"/>
              </a:ext>
            </a:extLst>
          </p:cNvPr>
          <p:cNvSpPr/>
          <p:nvPr/>
        </p:nvSpPr>
        <p:spPr>
          <a:xfrm>
            <a:off x="457199" y="2939674"/>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4DFE97D7-4E72-554A-951A-CC1D190DF30D}"/>
              </a:ext>
            </a:extLst>
          </p:cNvPr>
          <p:cNvSpPr/>
          <p:nvPr/>
        </p:nvSpPr>
        <p:spPr>
          <a:xfrm>
            <a:off x="1029731" y="2939674"/>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ction="ppaction://hlinksldjump"/>
            <a:extLst>
              <a:ext uri="{FF2B5EF4-FFF2-40B4-BE49-F238E27FC236}">
                <a16:creationId xmlns:a16="http://schemas.microsoft.com/office/drawing/2014/main" id="{19CD77A1-3CF5-0D4C-A7A6-BA047909313A}"/>
              </a:ext>
            </a:extLst>
          </p:cNvPr>
          <p:cNvSpPr/>
          <p:nvPr/>
        </p:nvSpPr>
        <p:spPr>
          <a:xfrm>
            <a:off x="457199" y="3563692"/>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0D4F1908-77AB-AC44-9261-3B0901C7454F}"/>
              </a:ext>
            </a:extLst>
          </p:cNvPr>
          <p:cNvSpPr/>
          <p:nvPr/>
        </p:nvSpPr>
        <p:spPr>
          <a:xfrm>
            <a:off x="1029731" y="3563692"/>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5" action="ppaction://hlinksldjump"/>
            <a:extLst>
              <a:ext uri="{FF2B5EF4-FFF2-40B4-BE49-F238E27FC236}">
                <a16:creationId xmlns:a16="http://schemas.microsoft.com/office/drawing/2014/main" id="{DF8E9D04-5FE0-7A44-A1A8-CF8375CAB764}"/>
              </a:ext>
            </a:extLst>
          </p:cNvPr>
          <p:cNvSpPr/>
          <p:nvPr/>
        </p:nvSpPr>
        <p:spPr>
          <a:xfrm>
            <a:off x="457199" y="4187709"/>
            <a:ext cx="516103" cy="516104"/>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637F5EA1-B15B-3D47-8F5F-C49AE66C2BEA}"/>
              </a:ext>
            </a:extLst>
          </p:cNvPr>
          <p:cNvSpPr/>
          <p:nvPr/>
        </p:nvSpPr>
        <p:spPr>
          <a:xfrm>
            <a:off x="1029731" y="4187709"/>
            <a:ext cx="7628237" cy="516104"/>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6" action="ppaction://hlinksldjump"/>
            <a:extLst>
              <a:ext uri="{FF2B5EF4-FFF2-40B4-BE49-F238E27FC236}">
                <a16:creationId xmlns:a16="http://schemas.microsoft.com/office/drawing/2014/main" id="{732C0B70-8503-894B-B7E2-8D4BF6F47EBC}"/>
              </a:ext>
            </a:extLst>
          </p:cNvPr>
          <p:cNvSpPr/>
          <p:nvPr/>
        </p:nvSpPr>
        <p:spPr>
          <a:xfrm>
            <a:off x="457199" y="1691639"/>
            <a:ext cx="516103" cy="516103"/>
          </a:xfrm>
          <a:prstGeom prst="rect">
            <a:avLst/>
          </a:prstGeom>
          <a:solidFill>
            <a:srgbClr val="007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2D30F8C1-FE06-214E-B3DB-D322DB5D2749}"/>
              </a:ext>
            </a:extLst>
          </p:cNvPr>
          <p:cNvSpPr/>
          <p:nvPr/>
        </p:nvSpPr>
        <p:spPr>
          <a:xfrm>
            <a:off x="1029731" y="1691639"/>
            <a:ext cx="7628237" cy="516103"/>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6764B5-124D-4E38-8915-A886B34AFBC7}"/>
              </a:ext>
            </a:extLst>
          </p:cNvPr>
          <p:cNvSpPr>
            <a:spLocks noGrp="1"/>
          </p:cNvSpPr>
          <p:nvPr>
            <p:ph type="title"/>
          </p:nvPr>
        </p:nvSpPr>
        <p:spPr/>
        <p:txBody>
          <a:bodyPr/>
          <a:lstStyle/>
          <a:p>
            <a:r>
              <a:rPr lang="en-GB" dirty="0"/>
              <a:t>Agenda</a:t>
            </a:r>
          </a:p>
        </p:txBody>
      </p:sp>
      <p:sp>
        <p:nvSpPr>
          <p:cNvPr id="4" name="Text Placeholder 3">
            <a:extLst>
              <a:ext uri="{FF2B5EF4-FFF2-40B4-BE49-F238E27FC236}">
                <a16:creationId xmlns:a16="http://schemas.microsoft.com/office/drawing/2014/main" id="{8573B088-1860-4D09-908E-FDF6756390FF}"/>
              </a:ext>
            </a:extLst>
          </p:cNvPr>
          <p:cNvSpPr>
            <a:spLocks noGrp="1"/>
          </p:cNvSpPr>
          <p:nvPr>
            <p:ph type="body" sz="quarter" idx="11"/>
          </p:nvPr>
        </p:nvSpPr>
        <p:spPr>
          <a:xfrm>
            <a:off x="1215203" y="1815210"/>
            <a:ext cx="7722852" cy="457200"/>
          </a:xfrm>
        </p:spPr>
        <p:txBody>
          <a:bodyPr/>
          <a:lstStyle/>
          <a:p>
            <a:pPr marL="0" indent="0">
              <a:buNone/>
            </a:pPr>
            <a:r>
              <a:rPr lang="en-US" sz="1800" dirty="0"/>
              <a:t>Introduction to Zebra</a:t>
            </a:r>
            <a:endParaRPr lang="en-GB" sz="1800" dirty="0"/>
          </a:p>
        </p:txBody>
      </p:sp>
      <p:sp>
        <p:nvSpPr>
          <p:cNvPr id="5" name="Footer Placeholder 4">
            <a:extLst>
              <a:ext uri="{FF2B5EF4-FFF2-40B4-BE49-F238E27FC236}">
                <a16:creationId xmlns:a16="http://schemas.microsoft.com/office/drawing/2014/main" id="{8079321D-154C-4C22-91D3-A22BB3DF3291}"/>
              </a:ext>
            </a:extLst>
          </p:cNvPr>
          <p:cNvSpPr>
            <a:spLocks noGrp="1"/>
          </p:cNvSpPr>
          <p:nvPr>
            <p:ph type="ftr" sz="quarter" idx="12"/>
          </p:nvPr>
        </p:nvSpPr>
        <p:spPr/>
        <p:txBody>
          <a:bodyPr/>
          <a:lstStyle/>
          <a:p>
            <a:r>
              <a:rPr lang="en-US"/>
              <a:t>ZEBRA TECHNOLOGIES</a:t>
            </a:r>
            <a:endParaRPr lang="en-US" dirty="0"/>
          </a:p>
        </p:txBody>
      </p:sp>
      <p:sp>
        <p:nvSpPr>
          <p:cNvPr id="6" name="Text Placeholder 3">
            <a:extLst>
              <a:ext uri="{FF2B5EF4-FFF2-40B4-BE49-F238E27FC236}">
                <a16:creationId xmlns:a16="http://schemas.microsoft.com/office/drawing/2014/main" id="{D058FDAE-BE28-E64C-AD4D-1BB31E836209}"/>
              </a:ext>
            </a:extLst>
          </p:cNvPr>
          <p:cNvSpPr txBox="1">
            <a:spLocks/>
          </p:cNvSpPr>
          <p:nvPr/>
        </p:nvSpPr>
        <p:spPr>
          <a:xfrm>
            <a:off x="1215203" y="2435108"/>
            <a:ext cx="7722852"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Trends and drivers in healthcare </a:t>
            </a:r>
          </a:p>
        </p:txBody>
      </p:sp>
      <p:sp>
        <p:nvSpPr>
          <p:cNvPr id="7" name="Text Placeholder 3">
            <a:extLst>
              <a:ext uri="{FF2B5EF4-FFF2-40B4-BE49-F238E27FC236}">
                <a16:creationId xmlns:a16="http://schemas.microsoft.com/office/drawing/2014/main" id="{1299206C-504A-A94F-ADF4-8C151B9B2F63}"/>
              </a:ext>
            </a:extLst>
          </p:cNvPr>
          <p:cNvSpPr txBox="1">
            <a:spLocks/>
          </p:cNvSpPr>
          <p:nvPr/>
        </p:nvSpPr>
        <p:spPr>
          <a:xfrm>
            <a:off x="1215203" y="3055006"/>
            <a:ext cx="7722852"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DCS Solutions that drive healthcare transformation</a:t>
            </a:r>
          </a:p>
        </p:txBody>
      </p:sp>
      <p:sp>
        <p:nvSpPr>
          <p:cNvPr id="8" name="Text Placeholder 3">
            <a:extLst>
              <a:ext uri="{FF2B5EF4-FFF2-40B4-BE49-F238E27FC236}">
                <a16:creationId xmlns:a16="http://schemas.microsoft.com/office/drawing/2014/main" id="{442776FD-399E-7A48-8810-B7988EAD74C7}"/>
              </a:ext>
            </a:extLst>
          </p:cNvPr>
          <p:cNvSpPr txBox="1">
            <a:spLocks/>
          </p:cNvSpPr>
          <p:nvPr/>
        </p:nvSpPr>
        <p:spPr>
          <a:xfrm>
            <a:off x="1215203" y="3674904"/>
            <a:ext cx="7722852"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Portfolio and products for healthcare applications</a:t>
            </a:r>
          </a:p>
        </p:txBody>
      </p:sp>
      <p:sp>
        <p:nvSpPr>
          <p:cNvPr id="9" name="Text Placeholder 3">
            <a:extLst>
              <a:ext uri="{FF2B5EF4-FFF2-40B4-BE49-F238E27FC236}">
                <a16:creationId xmlns:a16="http://schemas.microsoft.com/office/drawing/2014/main" id="{42F6063C-AC04-5340-ABD0-A83DD3471380}"/>
              </a:ext>
            </a:extLst>
          </p:cNvPr>
          <p:cNvSpPr txBox="1">
            <a:spLocks/>
          </p:cNvSpPr>
          <p:nvPr/>
        </p:nvSpPr>
        <p:spPr>
          <a:xfrm>
            <a:off x="1215203" y="4294800"/>
            <a:ext cx="7722852" cy="399534"/>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800" dirty="0"/>
              <a:t>Zebra – your trusted partner for healthcare data capture and beyond</a:t>
            </a:r>
          </a:p>
        </p:txBody>
      </p:sp>
      <p:sp>
        <p:nvSpPr>
          <p:cNvPr id="20" name="Text Placeholder 3">
            <a:hlinkClick r:id="rId6" action="ppaction://hlinksldjump"/>
            <a:extLst>
              <a:ext uri="{FF2B5EF4-FFF2-40B4-BE49-F238E27FC236}">
                <a16:creationId xmlns:a16="http://schemas.microsoft.com/office/drawing/2014/main" id="{61325F0C-0AD8-E449-BB9E-2A3DE29D1301}"/>
              </a:ext>
            </a:extLst>
          </p:cNvPr>
          <p:cNvSpPr txBox="1">
            <a:spLocks/>
          </p:cNvSpPr>
          <p:nvPr/>
        </p:nvSpPr>
        <p:spPr>
          <a:xfrm>
            <a:off x="457199" y="17328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21" name="Text Placeholder 3">
            <a:hlinkClick r:id="rId2" action="ppaction://hlinksldjump"/>
            <a:extLst>
              <a:ext uri="{FF2B5EF4-FFF2-40B4-BE49-F238E27FC236}">
                <a16:creationId xmlns:a16="http://schemas.microsoft.com/office/drawing/2014/main" id="{468E8648-04DF-6643-AD8F-DA1240D57054}"/>
              </a:ext>
            </a:extLst>
          </p:cNvPr>
          <p:cNvSpPr txBox="1">
            <a:spLocks/>
          </p:cNvSpPr>
          <p:nvPr/>
        </p:nvSpPr>
        <p:spPr>
          <a:xfrm>
            <a:off x="457199" y="2369204"/>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2</a:t>
            </a:r>
          </a:p>
        </p:txBody>
      </p:sp>
      <p:sp>
        <p:nvSpPr>
          <p:cNvPr id="22" name="Text Placeholder 3">
            <a:hlinkClick r:id="rId3" action="ppaction://hlinksldjump"/>
            <a:extLst>
              <a:ext uri="{FF2B5EF4-FFF2-40B4-BE49-F238E27FC236}">
                <a16:creationId xmlns:a16="http://schemas.microsoft.com/office/drawing/2014/main" id="{72C5C3D1-20B3-DD40-934D-A37CCA93C35C}"/>
              </a:ext>
            </a:extLst>
          </p:cNvPr>
          <p:cNvSpPr txBox="1">
            <a:spLocks/>
          </p:cNvSpPr>
          <p:nvPr/>
        </p:nvSpPr>
        <p:spPr>
          <a:xfrm>
            <a:off x="457199" y="2989102"/>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3</a:t>
            </a:r>
          </a:p>
        </p:txBody>
      </p:sp>
      <p:sp>
        <p:nvSpPr>
          <p:cNvPr id="23" name="Text Placeholder 3">
            <a:hlinkClick r:id="rId4" action="ppaction://hlinksldjump"/>
            <a:extLst>
              <a:ext uri="{FF2B5EF4-FFF2-40B4-BE49-F238E27FC236}">
                <a16:creationId xmlns:a16="http://schemas.microsoft.com/office/drawing/2014/main" id="{5A2DB788-214F-9F41-959F-DEC7CB62BAAC}"/>
              </a:ext>
            </a:extLst>
          </p:cNvPr>
          <p:cNvSpPr txBox="1">
            <a:spLocks/>
          </p:cNvSpPr>
          <p:nvPr/>
        </p:nvSpPr>
        <p:spPr>
          <a:xfrm>
            <a:off x="457199" y="360900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4</a:t>
            </a:r>
          </a:p>
        </p:txBody>
      </p:sp>
      <p:sp>
        <p:nvSpPr>
          <p:cNvPr id="24" name="Text Placeholder 3">
            <a:hlinkClick r:id="rId5" action="ppaction://hlinksldjump"/>
            <a:extLst>
              <a:ext uri="{FF2B5EF4-FFF2-40B4-BE49-F238E27FC236}">
                <a16:creationId xmlns:a16="http://schemas.microsoft.com/office/drawing/2014/main" id="{5625F2AA-1172-9B4A-B8B3-7507585A3B2D}"/>
              </a:ext>
            </a:extLst>
          </p:cNvPr>
          <p:cNvSpPr txBox="1">
            <a:spLocks/>
          </p:cNvSpPr>
          <p:nvPr/>
        </p:nvSpPr>
        <p:spPr>
          <a:xfrm>
            <a:off x="457199" y="4237134"/>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2600" b="1" dirty="0">
                <a:solidFill>
                  <a:schemeClr val="bg1"/>
                </a:solidFill>
              </a:rPr>
              <a:t>5</a:t>
            </a:r>
          </a:p>
        </p:txBody>
      </p:sp>
    </p:spTree>
    <p:extLst>
      <p:ext uri="{BB962C8B-B14F-4D97-AF65-F5344CB8AC3E}">
        <p14:creationId xmlns:p14="http://schemas.microsoft.com/office/powerpoint/2010/main" val="50306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A4DD-F3AD-764F-A77E-1645D7A409FE}"/>
              </a:ext>
            </a:extLst>
          </p:cNvPr>
          <p:cNvSpPr>
            <a:spLocks noGrp="1"/>
          </p:cNvSpPr>
          <p:nvPr>
            <p:ph type="title"/>
          </p:nvPr>
        </p:nvSpPr>
        <p:spPr/>
        <p:txBody>
          <a:bodyPr/>
          <a:lstStyle/>
          <a:p>
            <a:r>
              <a:rPr lang="en-GB" dirty="0"/>
              <a:t>Zebra Healthcare Scanner Portfolio</a:t>
            </a:r>
            <a:endParaRPr lang="en-US" dirty="0"/>
          </a:p>
        </p:txBody>
      </p:sp>
      <p:grpSp>
        <p:nvGrpSpPr>
          <p:cNvPr id="3" name="Group 2">
            <a:extLst>
              <a:ext uri="{FF2B5EF4-FFF2-40B4-BE49-F238E27FC236}">
                <a16:creationId xmlns:a16="http://schemas.microsoft.com/office/drawing/2014/main" id="{921582CE-F696-4A0C-94E0-6A0A74A72CED}"/>
              </a:ext>
            </a:extLst>
          </p:cNvPr>
          <p:cNvGrpSpPr/>
          <p:nvPr/>
        </p:nvGrpSpPr>
        <p:grpSpPr>
          <a:xfrm>
            <a:off x="6941110" y="1006542"/>
            <a:ext cx="2181158" cy="4863138"/>
            <a:chOff x="9553779" y="1047265"/>
            <a:chExt cx="2181158" cy="4863138"/>
          </a:xfrm>
        </p:grpSpPr>
        <p:sp>
          <p:nvSpPr>
            <p:cNvPr id="18" name="Rectangle 17">
              <a:extLst>
                <a:ext uri="{FF2B5EF4-FFF2-40B4-BE49-F238E27FC236}">
                  <a16:creationId xmlns:a16="http://schemas.microsoft.com/office/drawing/2014/main" id="{E75DD368-69C6-3F4F-906C-89A22AEFD3C8}"/>
                </a:ext>
              </a:extLst>
            </p:cNvPr>
            <p:cNvSpPr/>
            <p:nvPr/>
          </p:nvSpPr>
          <p:spPr>
            <a:xfrm>
              <a:off x="9634232" y="5110184"/>
              <a:ext cx="1735424"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DS9900 Series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Corded Hybrid Imager for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mn-cs"/>
                </a:rPr>
                <a:t>Built for life in the lab</a:t>
              </a:r>
            </a:p>
          </p:txBody>
        </p:sp>
        <p:pic>
          <p:nvPicPr>
            <p:cNvPr id="8" name="Picture 7" descr="A picture containing dryer, light&#10;&#10;Description automatically generated">
              <a:extLst>
                <a:ext uri="{FF2B5EF4-FFF2-40B4-BE49-F238E27FC236}">
                  <a16:creationId xmlns:a16="http://schemas.microsoft.com/office/drawing/2014/main" id="{1542A9F5-8127-FC47-A67F-E4A03CB258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72416">
              <a:off x="9553779" y="1047265"/>
              <a:ext cx="2181158" cy="3991964"/>
            </a:xfrm>
            <a:prstGeom prst="rect">
              <a:avLst/>
            </a:prstGeom>
          </p:spPr>
        </p:pic>
        <p:sp>
          <p:nvSpPr>
            <p:cNvPr id="21" name="TextBox 20">
              <a:extLst>
                <a:ext uri="{FF2B5EF4-FFF2-40B4-BE49-F238E27FC236}">
                  <a16:creationId xmlns:a16="http://schemas.microsoft.com/office/drawing/2014/main" id="{2B705321-B245-7845-B03C-6FEE93ED0110}"/>
                </a:ext>
              </a:extLst>
            </p:cNvPr>
            <p:cNvSpPr txBox="1"/>
            <p:nvPr/>
          </p:nvSpPr>
          <p:spPr>
            <a:xfrm>
              <a:off x="9742640" y="4803880"/>
              <a:ext cx="1416541" cy="257369"/>
            </a:xfrm>
            <a:prstGeom prst="rect">
              <a:avLst/>
            </a:prstGeom>
            <a:solidFill>
              <a:schemeClr val="bg1">
                <a:lumMod val="65000"/>
              </a:schemeClr>
            </a:solidFill>
          </p:spPr>
          <p:txBody>
            <a:bodyPr wrap="square" lIns="54000" tIns="36000" rIns="54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PREMIUM LAB</a:t>
              </a:r>
            </a:p>
          </p:txBody>
        </p:sp>
      </p:grpSp>
      <p:grpSp>
        <p:nvGrpSpPr>
          <p:cNvPr id="9" name="Group 8">
            <a:extLst>
              <a:ext uri="{FF2B5EF4-FFF2-40B4-BE49-F238E27FC236}">
                <a16:creationId xmlns:a16="http://schemas.microsoft.com/office/drawing/2014/main" id="{E42D8F17-7083-4A87-B458-69F51976AB8C}"/>
              </a:ext>
            </a:extLst>
          </p:cNvPr>
          <p:cNvGrpSpPr/>
          <p:nvPr/>
        </p:nvGrpSpPr>
        <p:grpSpPr>
          <a:xfrm>
            <a:off x="2202954" y="1853904"/>
            <a:ext cx="1830073" cy="4006551"/>
            <a:chOff x="2671320" y="1873075"/>
            <a:chExt cx="1830073" cy="4006551"/>
          </a:xfrm>
        </p:grpSpPr>
        <p:sp>
          <p:nvSpPr>
            <p:cNvPr id="16" name="Rectangle 15">
              <a:extLst>
                <a:ext uri="{FF2B5EF4-FFF2-40B4-BE49-F238E27FC236}">
                  <a16:creationId xmlns:a16="http://schemas.microsoft.com/office/drawing/2014/main" id="{AEB6D5D7-8AC2-1641-9768-96E19C0AE123}"/>
                </a:ext>
              </a:extLst>
            </p:cNvPr>
            <p:cNvSpPr/>
            <p:nvPr/>
          </p:nvSpPr>
          <p:spPr>
            <a:xfrm>
              <a:off x="2808721" y="5110185"/>
              <a:ext cx="153092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DS4600 Series for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mn-cs"/>
                </a:rPr>
                <a:t>Scanning Versatility for the Whole Hospital</a:t>
              </a:r>
            </a:p>
          </p:txBody>
        </p:sp>
        <p:pic>
          <p:nvPicPr>
            <p:cNvPr id="24" name="Picture 23">
              <a:extLst>
                <a:ext uri="{FF2B5EF4-FFF2-40B4-BE49-F238E27FC236}">
                  <a16:creationId xmlns:a16="http://schemas.microsoft.com/office/drawing/2014/main" id="{D598A773-BFD7-C84F-BD8D-1F29F87DE4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1320" y="1873075"/>
              <a:ext cx="1830073" cy="2513176"/>
            </a:xfrm>
            <a:prstGeom prst="rect">
              <a:avLst/>
            </a:prstGeom>
          </p:spPr>
        </p:pic>
        <p:sp>
          <p:nvSpPr>
            <p:cNvPr id="26" name="TextBox 25">
              <a:extLst>
                <a:ext uri="{FF2B5EF4-FFF2-40B4-BE49-F238E27FC236}">
                  <a16:creationId xmlns:a16="http://schemas.microsoft.com/office/drawing/2014/main" id="{A7E42DFA-8EDA-CB49-81F6-B4A6D1D4F158}"/>
                </a:ext>
              </a:extLst>
            </p:cNvPr>
            <p:cNvSpPr txBox="1"/>
            <p:nvPr/>
          </p:nvSpPr>
          <p:spPr>
            <a:xfrm>
              <a:off x="2905880" y="4803881"/>
              <a:ext cx="1416541" cy="257369"/>
            </a:xfrm>
            <a:prstGeom prst="rect">
              <a:avLst/>
            </a:prstGeom>
            <a:solidFill>
              <a:schemeClr val="bg1">
                <a:lumMod val="65000"/>
              </a:schemeClr>
            </a:solidFill>
          </p:spPr>
          <p:txBody>
            <a:bodyPr wrap="square" lIns="54000" tIns="36000" rIns="54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MIDRANGE</a:t>
              </a:r>
            </a:p>
          </p:txBody>
        </p:sp>
      </p:grpSp>
      <p:grpSp>
        <p:nvGrpSpPr>
          <p:cNvPr id="7" name="Group 6">
            <a:extLst>
              <a:ext uri="{FF2B5EF4-FFF2-40B4-BE49-F238E27FC236}">
                <a16:creationId xmlns:a16="http://schemas.microsoft.com/office/drawing/2014/main" id="{2CA0F502-CED9-47FA-9B8A-93592CA2B0ED}"/>
              </a:ext>
            </a:extLst>
          </p:cNvPr>
          <p:cNvGrpSpPr/>
          <p:nvPr/>
        </p:nvGrpSpPr>
        <p:grpSpPr>
          <a:xfrm>
            <a:off x="179800" y="1365850"/>
            <a:ext cx="1967598" cy="4665087"/>
            <a:chOff x="457200" y="1365850"/>
            <a:chExt cx="1967598" cy="4665087"/>
          </a:xfrm>
        </p:grpSpPr>
        <p:sp>
          <p:nvSpPr>
            <p:cNvPr id="19" name="Rectangle 18">
              <a:extLst>
                <a:ext uri="{FF2B5EF4-FFF2-40B4-BE49-F238E27FC236}">
                  <a16:creationId xmlns:a16="http://schemas.microsoft.com/office/drawing/2014/main" id="{AD755B9E-38B5-4AC1-A60D-4A40E586824C}"/>
                </a:ext>
              </a:extLst>
            </p:cNvPr>
            <p:cNvSpPr/>
            <p:nvPr/>
          </p:nvSpPr>
          <p:spPr>
            <a:xfrm>
              <a:off x="689374" y="5107607"/>
              <a:ext cx="173542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DS2200 Series for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a:ea typeface="+mn-ea"/>
                  <a:cs typeface="+mn-cs"/>
                </a:rPr>
                <a:t>Dependable, Affordable and Purpose-Built for Healthcare</a:t>
              </a:r>
            </a:p>
          </p:txBody>
        </p:sp>
        <p:sp>
          <p:nvSpPr>
            <p:cNvPr id="20" name="TextBox 19">
              <a:extLst>
                <a:ext uri="{FF2B5EF4-FFF2-40B4-BE49-F238E27FC236}">
                  <a16:creationId xmlns:a16="http://schemas.microsoft.com/office/drawing/2014/main" id="{598472E2-DEB5-4411-B871-86C4BA7783AE}"/>
                </a:ext>
              </a:extLst>
            </p:cNvPr>
            <p:cNvSpPr txBox="1"/>
            <p:nvPr/>
          </p:nvSpPr>
          <p:spPr>
            <a:xfrm>
              <a:off x="786533" y="4801303"/>
              <a:ext cx="1416541" cy="257369"/>
            </a:xfrm>
            <a:prstGeom prst="rect">
              <a:avLst/>
            </a:prstGeom>
            <a:solidFill>
              <a:schemeClr val="bg1">
                <a:lumMod val="65000"/>
              </a:schemeClr>
            </a:solidFill>
          </p:spPr>
          <p:txBody>
            <a:bodyPr wrap="square" lIns="54000" tIns="36000" rIns="54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ENTRY LEVEL</a:t>
              </a:r>
            </a:p>
          </p:txBody>
        </p:sp>
        <p:pic>
          <p:nvPicPr>
            <p:cNvPr id="22" name="Picture 21" descr="A picture containing dryer, white, blue&#10;&#10;Description automatically generated">
              <a:extLst>
                <a:ext uri="{FF2B5EF4-FFF2-40B4-BE49-F238E27FC236}">
                  <a16:creationId xmlns:a16="http://schemas.microsoft.com/office/drawing/2014/main" id="{3F7FF73B-2462-4A60-9360-D4EF3ABA5386}"/>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19" r="22624" b="11278"/>
            <a:stretch/>
          </p:blipFill>
          <p:spPr>
            <a:xfrm>
              <a:off x="457200" y="1365850"/>
              <a:ext cx="1830073" cy="3276344"/>
            </a:xfrm>
            <a:prstGeom prst="rect">
              <a:avLst/>
            </a:prstGeom>
          </p:spPr>
        </p:pic>
      </p:grpSp>
      <p:grpSp>
        <p:nvGrpSpPr>
          <p:cNvPr id="11" name="Group 10">
            <a:extLst>
              <a:ext uri="{FF2B5EF4-FFF2-40B4-BE49-F238E27FC236}">
                <a16:creationId xmlns:a16="http://schemas.microsoft.com/office/drawing/2014/main" id="{0EA897B7-A960-486B-921D-DD78AEE176A1}"/>
              </a:ext>
            </a:extLst>
          </p:cNvPr>
          <p:cNvGrpSpPr/>
          <p:nvPr/>
        </p:nvGrpSpPr>
        <p:grpSpPr>
          <a:xfrm>
            <a:off x="4047403" y="1759829"/>
            <a:ext cx="3075047" cy="3920626"/>
            <a:chOff x="4560271" y="1802534"/>
            <a:chExt cx="3075047" cy="3920626"/>
          </a:xfrm>
        </p:grpSpPr>
        <p:grpSp>
          <p:nvGrpSpPr>
            <p:cNvPr id="6" name="Group 5">
              <a:extLst>
                <a:ext uri="{FF2B5EF4-FFF2-40B4-BE49-F238E27FC236}">
                  <a16:creationId xmlns:a16="http://schemas.microsoft.com/office/drawing/2014/main" id="{9B9A517C-F93F-434F-A9AA-704C603F5052}"/>
                </a:ext>
              </a:extLst>
            </p:cNvPr>
            <p:cNvGrpSpPr/>
            <p:nvPr/>
          </p:nvGrpSpPr>
          <p:grpSpPr>
            <a:xfrm>
              <a:off x="5243716" y="4801303"/>
              <a:ext cx="1541358" cy="921857"/>
              <a:chOff x="4686201" y="4825427"/>
              <a:chExt cx="1541358" cy="921857"/>
            </a:xfrm>
          </p:grpSpPr>
          <p:sp>
            <p:nvSpPr>
              <p:cNvPr id="15" name="Rectangle 14">
                <a:extLst>
                  <a:ext uri="{FF2B5EF4-FFF2-40B4-BE49-F238E27FC236}">
                    <a16:creationId xmlns:a16="http://schemas.microsoft.com/office/drawing/2014/main" id="{E2410F8F-85EF-8D46-BF70-F894479AF4EA}"/>
                  </a:ext>
                </a:extLst>
              </p:cNvPr>
              <p:cNvSpPr/>
              <p:nvPr/>
            </p:nvSpPr>
            <p:spPr>
              <a:xfrm>
                <a:off x="4686201" y="5131731"/>
                <a:ext cx="1541358"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DS8100 Series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for Healthcare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mn-cs"/>
                  </a:rPr>
                  <a:t>Improve Caregiving</a:t>
                </a:r>
              </a:p>
            </p:txBody>
          </p:sp>
          <p:sp>
            <p:nvSpPr>
              <p:cNvPr id="25" name="TextBox 24">
                <a:extLst>
                  <a:ext uri="{FF2B5EF4-FFF2-40B4-BE49-F238E27FC236}">
                    <a16:creationId xmlns:a16="http://schemas.microsoft.com/office/drawing/2014/main" id="{9B329966-9798-B642-8B5C-BA62F9B55652}"/>
                  </a:ext>
                </a:extLst>
              </p:cNvPr>
              <p:cNvSpPr txBox="1"/>
              <p:nvPr/>
            </p:nvSpPr>
            <p:spPr>
              <a:xfrm>
                <a:off x="4762181" y="4825427"/>
                <a:ext cx="1416541" cy="257369"/>
              </a:xfrm>
              <a:prstGeom prst="rect">
                <a:avLst/>
              </a:prstGeom>
              <a:solidFill>
                <a:schemeClr val="bg1">
                  <a:lumMod val="65000"/>
                </a:schemeClr>
              </a:solidFill>
            </p:spPr>
            <p:txBody>
              <a:bodyPr wrap="square" lIns="54000" tIns="36000" rIns="54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PREMIUM</a:t>
                </a:r>
              </a:p>
            </p:txBody>
          </p:sp>
        </p:grpSp>
        <p:pic>
          <p:nvPicPr>
            <p:cNvPr id="10" name="Picture 9">
              <a:extLst>
                <a:ext uri="{FF2B5EF4-FFF2-40B4-BE49-F238E27FC236}">
                  <a16:creationId xmlns:a16="http://schemas.microsoft.com/office/drawing/2014/main" id="{408E82E5-1D72-3543-BF3A-711F234F47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396458">
              <a:off x="4560271" y="1802534"/>
              <a:ext cx="1511958" cy="2753924"/>
            </a:xfrm>
            <a:prstGeom prst="rect">
              <a:avLst/>
            </a:prstGeom>
          </p:spPr>
        </p:pic>
        <p:pic>
          <p:nvPicPr>
            <p:cNvPr id="23" name="Picture 22" descr="A picture containing iron, appliance, dark&#10;&#10;Description automatically generated">
              <a:extLst>
                <a:ext uri="{FF2B5EF4-FFF2-40B4-BE49-F238E27FC236}">
                  <a16:creationId xmlns:a16="http://schemas.microsoft.com/office/drawing/2014/main" id="{4990F50E-087B-4BD2-8530-804C543E41AD}"/>
                </a:ext>
              </a:extLst>
            </p:cNvPr>
            <p:cNvPicPr>
              <a:picLocks noChangeAspect="1"/>
            </p:cNvPicPr>
            <p:nvPr/>
          </p:nvPicPr>
          <p:blipFill rotWithShape="1">
            <a:blip r:embed="rId7">
              <a:extLst>
                <a:ext uri="{28A0092B-C50C-407E-A947-70E740481C1C}">
                  <a14:useLocalDpi xmlns:a14="http://schemas.microsoft.com/office/drawing/2010/main" val="0"/>
                </a:ext>
              </a:extLst>
            </a:blip>
            <a:srcRect l="31460" t="14761" r="35182" b="14192"/>
            <a:stretch/>
          </p:blipFill>
          <p:spPr>
            <a:xfrm>
              <a:off x="5577381" y="1802534"/>
              <a:ext cx="2057937" cy="2923682"/>
            </a:xfrm>
            <a:prstGeom prst="rect">
              <a:avLst/>
            </a:prstGeom>
          </p:spPr>
        </p:pic>
      </p:grpSp>
      <p:grpSp>
        <p:nvGrpSpPr>
          <p:cNvPr id="27" name="Group 26">
            <a:extLst>
              <a:ext uri="{FF2B5EF4-FFF2-40B4-BE49-F238E27FC236}">
                <a16:creationId xmlns:a16="http://schemas.microsoft.com/office/drawing/2014/main" id="{FEED6156-CF17-4862-937D-6F25765B668B}"/>
              </a:ext>
            </a:extLst>
          </p:cNvPr>
          <p:cNvGrpSpPr/>
          <p:nvPr/>
        </p:nvGrpSpPr>
        <p:grpSpPr>
          <a:xfrm>
            <a:off x="8690346" y="2396935"/>
            <a:ext cx="3723066" cy="3592679"/>
            <a:chOff x="8286308" y="2290524"/>
            <a:chExt cx="3723066" cy="3592679"/>
          </a:xfrm>
        </p:grpSpPr>
        <p:sp>
          <p:nvSpPr>
            <p:cNvPr id="30" name="Rectangle 29">
              <a:extLst>
                <a:ext uri="{FF2B5EF4-FFF2-40B4-BE49-F238E27FC236}">
                  <a16:creationId xmlns:a16="http://schemas.microsoft.com/office/drawing/2014/main" id="{AA028EBB-CB7D-4A09-9283-A6BF50EEF26E}"/>
                </a:ext>
              </a:extLst>
            </p:cNvPr>
            <p:cNvSpPr/>
            <p:nvPr/>
          </p:nvSpPr>
          <p:spPr>
            <a:xfrm>
              <a:off x="8885190" y="4959873"/>
              <a:ext cx="164601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CS60-HC Series </a:t>
              </a:r>
              <a:b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br>
              <a:r>
                <a:rPr kumimoji="0" lang="en-GB" sz="1200" b="0" i="0" u="none" strike="noStrike" kern="1200" cap="none" spc="0" normalizeH="0" baseline="0" noProof="0" dirty="0">
                  <a:ln>
                    <a:noFill/>
                  </a:ln>
                  <a:solidFill>
                    <a:srgbClr val="00A7FF"/>
                  </a:solidFill>
                  <a:effectLst/>
                  <a:uLnTx/>
                  <a:uFillTx/>
                  <a:latin typeface="Arial" panose="020B0604020202020204"/>
                  <a:ea typeface="+mn-ea"/>
                  <a:cs typeface="+mn-cs"/>
                </a:rPr>
                <a:t>Companion Scanner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panose="020B0604020202020204"/>
                  <a:ea typeface="+mn-ea"/>
                  <a:cs typeface="+mn-cs"/>
                </a:rPr>
                <a:t>Ultra-versatile with a first-of-its-kind convertible design</a:t>
              </a:r>
            </a:p>
          </p:txBody>
        </p:sp>
        <p:sp>
          <p:nvSpPr>
            <p:cNvPr id="31" name="TextBox 30">
              <a:extLst>
                <a:ext uri="{FF2B5EF4-FFF2-40B4-BE49-F238E27FC236}">
                  <a16:creationId xmlns:a16="http://schemas.microsoft.com/office/drawing/2014/main" id="{B24E8E75-2430-4A17-BC87-34B1E376A6EC}"/>
                </a:ext>
              </a:extLst>
            </p:cNvPr>
            <p:cNvSpPr txBox="1"/>
            <p:nvPr/>
          </p:nvSpPr>
          <p:spPr>
            <a:xfrm>
              <a:off x="8956584" y="4653569"/>
              <a:ext cx="1416541" cy="257369"/>
            </a:xfrm>
            <a:prstGeom prst="rect">
              <a:avLst/>
            </a:prstGeom>
            <a:solidFill>
              <a:schemeClr val="bg1">
                <a:lumMod val="65000"/>
              </a:schemeClr>
            </a:solidFill>
          </p:spPr>
          <p:txBody>
            <a:bodyPr wrap="square" lIns="54000" tIns="36000" rIns="5400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COMPANION</a:t>
              </a:r>
            </a:p>
          </p:txBody>
        </p:sp>
        <p:pic>
          <p:nvPicPr>
            <p:cNvPr id="32" name="Picture 31" descr="A picture containing controller, game, remote, indoor&#10;&#10;Description automatically generated">
              <a:extLst>
                <a:ext uri="{FF2B5EF4-FFF2-40B4-BE49-F238E27FC236}">
                  <a16:creationId xmlns:a16="http://schemas.microsoft.com/office/drawing/2014/main" id="{F42CE5C9-08F5-43E5-A743-0878F5A3974E}"/>
                </a:ext>
              </a:extLst>
            </p:cNvPr>
            <p:cNvPicPr>
              <a:picLocks noChangeAspect="1"/>
            </p:cNvPicPr>
            <p:nvPr/>
          </p:nvPicPr>
          <p:blipFill rotWithShape="1">
            <a:blip r:embed="rId8">
              <a:extLst>
                <a:ext uri="{28A0092B-C50C-407E-A947-70E740481C1C}">
                  <a14:useLocalDpi xmlns:a14="http://schemas.microsoft.com/office/drawing/2010/main" val="0"/>
                </a:ext>
              </a:extLst>
            </a:blip>
            <a:srcRect l="15613" t="17408" b="16190"/>
            <a:stretch/>
          </p:blipFill>
          <p:spPr>
            <a:xfrm>
              <a:off x="8286308" y="2290524"/>
              <a:ext cx="3723066" cy="2245259"/>
            </a:xfrm>
            <a:prstGeom prst="rect">
              <a:avLst/>
            </a:prstGeom>
          </p:spPr>
        </p:pic>
      </p:grpSp>
    </p:spTree>
    <p:extLst>
      <p:ext uri="{BB962C8B-B14F-4D97-AF65-F5344CB8AC3E}">
        <p14:creationId xmlns:p14="http://schemas.microsoft.com/office/powerpoint/2010/main" val="993272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1EB6-B6E2-8B41-BD5F-CB5D25682E59}"/>
              </a:ext>
            </a:extLst>
          </p:cNvPr>
          <p:cNvSpPr>
            <a:spLocks noGrp="1"/>
          </p:cNvSpPr>
          <p:nvPr>
            <p:ph type="title"/>
          </p:nvPr>
        </p:nvSpPr>
        <p:spPr/>
        <p:txBody>
          <a:bodyPr/>
          <a:lstStyle/>
          <a:p>
            <a:r>
              <a:rPr lang="en-GB" dirty="0" err="1"/>
              <a:t>DataCapture</a:t>
            </a:r>
            <a:r>
              <a:rPr lang="en-GB" dirty="0"/>
              <a:t> DNA Enabled Scanners</a:t>
            </a:r>
          </a:p>
        </p:txBody>
      </p:sp>
      <p:sp>
        <p:nvSpPr>
          <p:cNvPr id="3" name="Text Placeholder 2">
            <a:extLst>
              <a:ext uri="{FF2B5EF4-FFF2-40B4-BE49-F238E27FC236}">
                <a16:creationId xmlns:a16="http://schemas.microsoft.com/office/drawing/2014/main" id="{1E9748DF-CEF1-5B41-913D-1C824CD0E8BD}"/>
              </a:ext>
            </a:extLst>
          </p:cNvPr>
          <p:cNvSpPr>
            <a:spLocks noGrp="1"/>
          </p:cNvSpPr>
          <p:nvPr>
            <p:ph type="body" sz="quarter" idx="10"/>
          </p:nvPr>
        </p:nvSpPr>
        <p:spPr/>
        <p:txBody>
          <a:bodyPr/>
          <a:lstStyle/>
          <a:p>
            <a:r>
              <a:rPr lang="en-GB" dirty="0"/>
              <a:t>Going beyond the barcode</a:t>
            </a:r>
          </a:p>
        </p:txBody>
      </p:sp>
      <p:graphicFrame>
        <p:nvGraphicFramePr>
          <p:cNvPr id="4" name="Table 3">
            <a:extLst>
              <a:ext uri="{FF2B5EF4-FFF2-40B4-BE49-F238E27FC236}">
                <a16:creationId xmlns:a16="http://schemas.microsoft.com/office/drawing/2014/main" id="{46080E75-DDC6-204E-8801-4441F3D82DBB}"/>
              </a:ext>
            </a:extLst>
          </p:cNvPr>
          <p:cNvGraphicFramePr>
            <a:graphicFrameLocks noGrp="1"/>
          </p:cNvGraphicFramePr>
          <p:nvPr/>
        </p:nvGraphicFramePr>
        <p:xfrm>
          <a:off x="457198" y="2171262"/>
          <a:ext cx="10012168" cy="4524334"/>
        </p:xfrm>
        <a:graphic>
          <a:graphicData uri="http://schemas.openxmlformats.org/drawingml/2006/table">
            <a:tbl>
              <a:tblPr>
                <a:tableStyleId>{3B4B98B0-60AC-42C2-AFA5-B58CD77FA1E5}</a:tableStyleId>
              </a:tblPr>
              <a:tblGrid>
                <a:gridCol w="1356312">
                  <a:extLst>
                    <a:ext uri="{9D8B030D-6E8A-4147-A177-3AD203B41FA5}">
                      <a16:colId xmlns:a16="http://schemas.microsoft.com/office/drawing/2014/main" val="382215951"/>
                    </a:ext>
                  </a:extLst>
                </a:gridCol>
                <a:gridCol w="2954712">
                  <a:extLst>
                    <a:ext uri="{9D8B030D-6E8A-4147-A177-3AD203B41FA5}">
                      <a16:colId xmlns:a16="http://schemas.microsoft.com/office/drawing/2014/main" val="273333506"/>
                    </a:ext>
                  </a:extLst>
                </a:gridCol>
                <a:gridCol w="1127585">
                  <a:extLst>
                    <a:ext uri="{9D8B030D-6E8A-4147-A177-3AD203B41FA5}">
                      <a16:colId xmlns:a16="http://schemas.microsoft.com/office/drawing/2014/main" val="2018001613"/>
                    </a:ext>
                  </a:extLst>
                </a:gridCol>
                <a:gridCol w="1207314">
                  <a:extLst>
                    <a:ext uri="{9D8B030D-6E8A-4147-A177-3AD203B41FA5}">
                      <a16:colId xmlns:a16="http://schemas.microsoft.com/office/drawing/2014/main" val="3171873316"/>
                    </a:ext>
                  </a:extLst>
                </a:gridCol>
                <a:gridCol w="1036467">
                  <a:extLst>
                    <a:ext uri="{9D8B030D-6E8A-4147-A177-3AD203B41FA5}">
                      <a16:colId xmlns:a16="http://schemas.microsoft.com/office/drawing/2014/main" val="3373497722"/>
                    </a:ext>
                  </a:extLst>
                </a:gridCol>
                <a:gridCol w="1013298">
                  <a:extLst>
                    <a:ext uri="{9D8B030D-6E8A-4147-A177-3AD203B41FA5}">
                      <a16:colId xmlns:a16="http://schemas.microsoft.com/office/drawing/2014/main" val="2597543718"/>
                    </a:ext>
                  </a:extLst>
                </a:gridCol>
                <a:gridCol w="1316480">
                  <a:extLst>
                    <a:ext uri="{9D8B030D-6E8A-4147-A177-3AD203B41FA5}">
                      <a16:colId xmlns:a16="http://schemas.microsoft.com/office/drawing/2014/main" val="3308730506"/>
                    </a:ext>
                  </a:extLst>
                </a:gridCol>
              </a:tblGrid>
              <a:tr h="458278">
                <a:tc>
                  <a:txBody>
                    <a:bodyPr/>
                    <a:lstStyle/>
                    <a:p>
                      <a:pPr algn="ctr" fontAlgn="b"/>
                      <a:endParaRPr lang="en-US" sz="900" b="0"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
                      <a:endParaRPr lang="en-US" sz="900" b="0" i="0" u="none" strike="noStrike" dirty="0">
                        <a:solidFill>
                          <a:srgbClr val="000000"/>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defTabSz="1088212">
                        <a:lnSpc>
                          <a:spcPts val="1200"/>
                        </a:lnSpc>
                      </a:pPr>
                      <a:r>
                        <a:rPr lang="en-GB" sz="900" b="1" u="none" strike="noStrike" dirty="0">
                          <a:solidFill>
                            <a:schemeClr val="bg1"/>
                          </a:solidFill>
                          <a:effectLst/>
                          <a:latin typeface="+mn-lt"/>
                        </a:rPr>
                        <a:t>DS2200-HC</a:t>
                      </a:r>
                      <a:endParaRPr lang="en-US" sz="900" b="1" u="none" strike="noStrike" dirty="0">
                        <a:solidFill>
                          <a:schemeClr val="bg1"/>
                        </a:solidFill>
                        <a:effectLst/>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A7FF"/>
                    </a:solidFill>
                  </a:tcPr>
                </a:tc>
                <a:tc>
                  <a:txBody>
                    <a:bodyPr/>
                    <a:lstStyle/>
                    <a:p>
                      <a:pPr algn="ctr" defTabSz="1088212">
                        <a:lnSpc>
                          <a:spcPts val="1200"/>
                        </a:lnSpc>
                      </a:pPr>
                      <a:r>
                        <a:rPr lang="en-US" sz="900" b="1" u="none" strike="noStrike" dirty="0">
                          <a:solidFill>
                            <a:schemeClr val="bg1"/>
                          </a:solidFill>
                          <a:effectLst/>
                          <a:latin typeface="+mn-lt"/>
                        </a:rPr>
                        <a:t>DS4600-HC</a:t>
                      </a:r>
                      <a:endParaRPr lang="en-US" sz="900" b="1"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A7FF"/>
                    </a:solidFill>
                  </a:tcPr>
                </a:tc>
                <a:tc>
                  <a:txBody>
                    <a:bodyPr/>
                    <a:lstStyle/>
                    <a:p>
                      <a:pPr algn="ctr" defTabSz="1088212">
                        <a:lnSpc>
                          <a:spcPts val="1200"/>
                        </a:lnSpc>
                      </a:pPr>
                      <a:r>
                        <a:rPr lang="en-US" sz="900" b="1" u="none" strike="noStrike" dirty="0">
                          <a:solidFill>
                            <a:schemeClr val="bg1"/>
                          </a:solidFill>
                          <a:effectLst/>
                          <a:latin typeface="+mn-lt"/>
                        </a:rPr>
                        <a:t>DS8100-HC</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A7FF"/>
                    </a:solidFill>
                  </a:tcPr>
                </a:tc>
                <a:tc>
                  <a:txBody>
                    <a:bodyPr/>
                    <a:lstStyle/>
                    <a:p>
                      <a:pPr algn="ctr" defTabSz="1088212">
                        <a:lnSpc>
                          <a:spcPts val="1200"/>
                        </a:lnSpc>
                      </a:pPr>
                      <a:r>
                        <a:rPr lang="en-US" sz="900" b="1" dirty="0">
                          <a:solidFill>
                            <a:schemeClr val="bg1"/>
                          </a:solidFill>
                          <a:latin typeface="+mn-lt"/>
                        </a:rPr>
                        <a:t>DS9900-HD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A7FF"/>
                    </a:solidFill>
                  </a:tcPr>
                </a:tc>
                <a:tc>
                  <a:txBody>
                    <a:bodyPr/>
                    <a:lstStyle/>
                    <a:p>
                      <a:pPr algn="ctr" defTabSz="1088212">
                        <a:lnSpc>
                          <a:spcPts val="1200"/>
                        </a:lnSpc>
                      </a:pPr>
                      <a:r>
                        <a:rPr lang="en-US" sz="900" b="1" u="none" strike="noStrike" dirty="0">
                          <a:solidFill>
                            <a:schemeClr val="bg1"/>
                          </a:solidFill>
                          <a:effectLst/>
                          <a:latin typeface="+mn-lt"/>
                        </a:rPr>
                        <a:t>CS60-HC</a:t>
                      </a:r>
                      <a:endParaRPr lang="en-US" sz="900" b="1"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00A7FF"/>
                    </a:solidFill>
                  </a:tcPr>
                </a:tc>
                <a:extLst>
                  <a:ext uri="{0D108BD9-81ED-4DB2-BD59-A6C34878D82A}">
                    <a16:rowId xmlns:a16="http://schemas.microsoft.com/office/drawing/2014/main" val="3226849562"/>
                  </a:ext>
                </a:extLst>
              </a:tr>
              <a:tr h="252090">
                <a:tc rowSpan="3">
                  <a:txBody>
                    <a:bodyPr/>
                    <a:lstStyle/>
                    <a:p>
                      <a:pPr algn="l" fontAlgn="ctr"/>
                      <a:r>
                        <a:rPr lang="en-US" sz="900" b="1" u="none" strike="noStrike" dirty="0">
                          <a:solidFill>
                            <a:schemeClr val="bg1"/>
                          </a:solidFill>
                          <a:effectLst/>
                          <a:latin typeface="+mn-lt"/>
                        </a:rPr>
                        <a:t>Management Tools</a:t>
                      </a: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algn="l" defTabSz="1088212">
                        <a:lnSpc>
                          <a:spcPts val="1200"/>
                        </a:lnSpc>
                      </a:pPr>
                      <a:r>
                        <a:rPr lang="en-US" sz="900" b="1" dirty="0">
                          <a:solidFill>
                            <a:srgbClr val="000000"/>
                          </a:solidFill>
                          <a:latin typeface="+mn-lt"/>
                        </a:rPr>
                        <a:t>123Scan Scanner Configuration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04246418"/>
                  </a:ext>
                </a:extLst>
              </a:tr>
              <a:tr h="251713">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Remote Management (SMS/WMI)</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06806332"/>
                  </a:ext>
                </a:extLst>
              </a:tr>
              <a:tr h="251713">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err="1">
                          <a:solidFill>
                            <a:srgbClr val="000000"/>
                          </a:solidFill>
                          <a:latin typeface="+mn-lt"/>
                        </a:rPr>
                        <a:t>PowerPrecision</a:t>
                      </a:r>
                      <a:r>
                        <a:rPr lang="en-US" sz="900" b="1" dirty="0">
                          <a:solidFill>
                            <a:srgbClr val="000000"/>
                          </a:solidFill>
                          <a:latin typeface="+mn-lt"/>
                        </a:rPr>
                        <a:t>+ Battery</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77601553"/>
                  </a:ext>
                </a:extLst>
              </a:tr>
              <a:tr h="262706">
                <a:tc rowSpan="2">
                  <a:txBody>
                    <a:bodyPr/>
                    <a:lstStyle/>
                    <a:p>
                      <a:pPr marL="0" marR="0" lvl="0" indent="0" algn="l" defTabSz="914126" rtl="0" eaLnBrk="1" fontAlgn="ctr" latinLnBrk="0" hangingPunct="1">
                        <a:lnSpc>
                          <a:spcPct val="100000"/>
                        </a:lnSpc>
                        <a:spcBef>
                          <a:spcPts val="0"/>
                        </a:spcBef>
                        <a:spcAft>
                          <a:spcPts val="0"/>
                        </a:spcAft>
                        <a:buClrTx/>
                        <a:buSzTx/>
                        <a:buFontTx/>
                        <a:buNone/>
                        <a:tabLst/>
                        <a:defRPr/>
                      </a:pPr>
                      <a:r>
                        <a:rPr lang="en-US" sz="900" b="1" u="none" strike="noStrike" dirty="0">
                          <a:solidFill>
                            <a:schemeClr val="bg1"/>
                          </a:solidFill>
                          <a:effectLst/>
                          <a:latin typeface="+mn-lt"/>
                        </a:rPr>
                        <a:t>Visibility Tools</a:t>
                      </a: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Remote Diagnostics</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93896430"/>
                  </a:ext>
                </a:extLst>
              </a:tr>
              <a:tr h="252090">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pPr algn="l" defTabSz="1088212">
                        <a:lnSpc>
                          <a:spcPts val="1200"/>
                        </a:lnSpc>
                      </a:pPr>
                      <a:r>
                        <a:rPr lang="en-US" sz="900" b="1" dirty="0" err="1">
                          <a:solidFill>
                            <a:srgbClr val="000000"/>
                          </a:solidFill>
                          <a:latin typeface="+mn-lt"/>
                        </a:rPr>
                        <a:t>ScanSpeed</a:t>
                      </a:r>
                      <a:r>
                        <a:rPr lang="en-US" sz="900" b="1" dirty="0">
                          <a:solidFill>
                            <a:srgbClr val="000000"/>
                          </a:solidFill>
                          <a:latin typeface="+mn-lt"/>
                        </a:rPr>
                        <a:t> Analytics</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0099192"/>
                  </a:ext>
                </a:extLst>
              </a:tr>
              <a:tr h="248931">
                <a:tc rowSpan="8">
                  <a:txBody>
                    <a:bodyPr/>
                    <a:lstStyle/>
                    <a:p>
                      <a:pPr algn="l" fontAlgn="ctr"/>
                      <a:r>
                        <a:rPr lang="en-US" sz="900" b="1" u="none" strike="noStrike" dirty="0">
                          <a:solidFill>
                            <a:schemeClr val="bg1"/>
                          </a:solidFill>
                          <a:effectLst/>
                          <a:latin typeface="+mn-lt"/>
                        </a:rPr>
                        <a:t>Productivity Tools</a:t>
                      </a: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PRZM Intelligent Imaging</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9918744"/>
                  </a:ext>
                </a:extLst>
              </a:tr>
              <a:tr h="248931">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Multi-Code Data Formatting </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80463151"/>
                  </a:ext>
                </a:extLst>
              </a:tr>
              <a:tr h="248931">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Preferred Symbol</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12386058"/>
                  </a:ext>
                </a:extLst>
              </a:tr>
              <a:tr h="248931">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Wi-Fi Friendly Mode</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55841092"/>
                  </a:ext>
                </a:extLst>
              </a:tr>
              <a:tr h="303275">
                <a:tc vMerge="1">
                  <a:txBody>
                    <a:bodyPr/>
                    <a:lstStyle/>
                    <a:p>
                      <a:pPr algn="l" fontAlgn="ctr"/>
                      <a:endParaRPr lang="en-US" sz="900" b="1" i="0" u="none" strike="noStrike" dirty="0">
                        <a:solidFill>
                          <a:schemeClr val="bg1"/>
                        </a:solidFill>
                        <a:effectLst/>
                        <a:latin typeface="+mn-lt"/>
                      </a:endParaRPr>
                    </a:p>
                  </a:txBody>
                  <a:tcPr marL="72000" marR="4805" marT="480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Intelligent Document Capture</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07090021"/>
                  </a:ext>
                </a:extLst>
              </a:tr>
              <a:tr h="248931">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UDI Scan+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3741462"/>
                  </a:ext>
                </a:extLst>
              </a:tr>
              <a:tr h="248931">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Blood Bag Parse+</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6796831"/>
                  </a:ext>
                </a:extLst>
              </a:tr>
              <a:tr h="248931">
                <a:tc vMerge="1">
                  <a:txBody>
                    <a:bodyPr/>
                    <a:lstStyle/>
                    <a:p>
                      <a:pPr algn="l" fontAlgn="ct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Label Parse+</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10319085"/>
                  </a:ext>
                </a:extLst>
              </a:tr>
              <a:tr h="248931">
                <a:tc rowSpan="3">
                  <a:txBody>
                    <a:bodyPr/>
                    <a:lstStyle/>
                    <a:p>
                      <a:pPr algn="l" fontAlgn="ctr"/>
                      <a:r>
                        <a:rPr lang="en-US" sz="900" b="1" u="none" strike="noStrike" dirty="0">
                          <a:solidFill>
                            <a:schemeClr val="bg1"/>
                          </a:solidFill>
                          <a:effectLst/>
                          <a:latin typeface="+mn-lt"/>
                        </a:rPr>
                        <a:t>Development Tools</a:t>
                      </a:r>
                      <a:endParaRPr lang="en-US" sz="900" b="1" i="0" u="none" strike="noStrike" dirty="0">
                        <a:solidFill>
                          <a:schemeClr val="bg1"/>
                        </a:solidFill>
                        <a:effectLst/>
                        <a:latin typeface="+mn-lt"/>
                      </a:endParaRPr>
                    </a:p>
                  </a:txBody>
                  <a:tcPr marL="108000" marR="108000" marT="54000" marB="54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solidFill>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Scanner Software Development Kits</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2289990"/>
                  </a:ext>
                </a:extLst>
              </a:tr>
              <a:tr h="248931">
                <a:tc vMerge="1">
                  <a:txBody>
                    <a:bodyPr/>
                    <a:lstStyle/>
                    <a:p>
                      <a:endParaRPr lang="en-US"/>
                    </a:p>
                  </a:txBody>
                  <a:tcPr/>
                </a:tc>
                <a:tc>
                  <a:txBody>
                    <a:bodyPr/>
                    <a:lstStyle/>
                    <a:p>
                      <a:pPr marL="0" marR="0" lvl="0" indent="0" algn="l" defTabSz="914126" rtl="0" eaLnBrk="1" fontAlgn="b" latinLnBrk="0" hangingPunct="1">
                        <a:lnSpc>
                          <a:spcPct val="100000"/>
                        </a:lnSpc>
                        <a:spcBef>
                          <a:spcPts val="0"/>
                        </a:spcBef>
                        <a:spcAft>
                          <a:spcPts val="0"/>
                        </a:spcAft>
                        <a:buClrTx/>
                        <a:buSzTx/>
                        <a:buFontTx/>
                        <a:buNone/>
                        <a:tabLst/>
                        <a:defRPr/>
                      </a:pPr>
                      <a:r>
                        <a:rPr lang="en-US" sz="900" b="1" dirty="0">
                          <a:solidFill>
                            <a:srgbClr val="000000"/>
                          </a:solidFill>
                          <a:latin typeface="+mn-lt"/>
                        </a:rPr>
                        <a:t>Scanner Control Application</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978731"/>
                  </a:ext>
                </a:extLst>
              </a:tr>
              <a:tr h="252090">
                <a:tc vMerge="1">
                  <a:txBody>
                    <a:bodyPr/>
                    <a:lstStyle/>
                    <a:p>
                      <a:endParaRPr lang="en-US"/>
                    </a:p>
                  </a:txBody>
                  <a:tcPr>
                    <a:lnT w="12700" cap="flat" cmpd="sng" algn="ctr">
                      <a:solidFill>
                        <a:schemeClr val="bg1"/>
                      </a:solidFill>
                      <a:prstDash val="solid"/>
                      <a:round/>
                      <a:headEnd type="none" w="med" len="med"/>
                      <a:tailEnd type="none" w="med" len="med"/>
                    </a:lnT>
                  </a:tcPr>
                </a:tc>
                <a:tc>
                  <a:txBody>
                    <a:bodyPr/>
                    <a:lstStyle/>
                    <a:p>
                      <a:pPr algn="l" defTabSz="1088212">
                        <a:lnSpc>
                          <a:spcPts val="1200"/>
                        </a:lnSpc>
                      </a:pPr>
                      <a:r>
                        <a:rPr lang="en-US" sz="900" b="1" dirty="0">
                          <a:solidFill>
                            <a:srgbClr val="000000"/>
                          </a:solidFill>
                          <a:latin typeface="+mn-lt"/>
                        </a:rPr>
                        <a:t>Scan-to-Connect Utility</a:t>
                      </a:r>
                    </a:p>
                  </a:txBody>
                  <a:tcPr marL="108000" marR="108000" marT="54000" marB="54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A7FF">
                        <a:alpha val="20000"/>
                      </a:srgbClr>
                    </a:solidFill>
                  </a:tcPr>
                </a:tc>
                <a:tc>
                  <a:txBody>
                    <a:bodyPr/>
                    <a:lstStyle/>
                    <a:p>
                      <a:pPr algn="ctr" fontAlgn="b"/>
                      <a:r>
                        <a:rPr lang="es-ES" sz="900" b="1" i="0" u="none" strike="noStrike" dirty="0">
                          <a:solidFill>
                            <a:srgbClr val="000000"/>
                          </a:solidFill>
                          <a:effectLst/>
                          <a:latin typeface="+mn-lt"/>
                        </a:rPr>
                        <a:t>X</a:t>
                      </a:r>
                      <a:endParaRPr lang="en-US" sz="900" b="1" i="0" u="none" strike="noStrike" dirty="0">
                        <a:solidFill>
                          <a:srgbClr val="000000"/>
                        </a:solidFill>
                        <a:effectLst/>
                        <a:latin typeface="+mn-lt"/>
                      </a:endParaRPr>
                    </a:p>
                  </a:txBody>
                  <a:tcPr marL="108000" marR="108000" marT="54000" marB="54000" anchor="ctr">
                    <a:lnL w="12700" cap="flat" cmpd="sng" algn="ctr">
                      <a:no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126" rtl="0" eaLnBrk="1" fontAlgn="b" latinLnBrk="0" hangingPunct="1">
                        <a:lnSpc>
                          <a:spcPct val="100000"/>
                        </a:lnSpc>
                        <a:spcBef>
                          <a:spcPts val="0"/>
                        </a:spcBef>
                        <a:spcAft>
                          <a:spcPts val="0"/>
                        </a:spcAft>
                        <a:buClrTx/>
                        <a:buSzTx/>
                        <a:buFontTx/>
                        <a:buNone/>
                        <a:tabLst/>
                        <a:defRPr/>
                      </a:pPr>
                      <a:r>
                        <a:rPr lang="es-ES" sz="900" b="1" i="0" u="none" strike="noStrike" dirty="0">
                          <a:solidFill>
                            <a:srgbClr val="000000"/>
                          </a:solidFill>
                          <a:effectLst/>
                          <a:latin typeface="+mn-lt"/>
                        </a:rPr>
                        <a:t>.</a:t>
                      </a:r>
                      <a:endParaRPr lang="en-US" sz="900" b="1" i="0" u="none" strike="noStrike" dirty="0">
                        <a:solidFill>
                          <a:srgbClr val="000000"/>
                        </a:solidFill>
                        <a:effectLst/>
                        <a:latin typeface="+mn-lt"/>
                      </a:endParaRP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b"/>
                      <a:r>
                        <a:rPr lang="en-US" sz="900" b="1" i="0" u="none" strike="noStrike" dirty="0">
                          <a:solidFill>
                            <a:srgbClr val="000000"/>
                          </a:solidFill>
                          <a:effectLst/>
                          <a:latin typeface="+mn-lt"/>
                        </a:rPr>
                        <a:t>X</a:t>
                      </a:r>
                    </a:p>
                  </a:txBody>
                  <a:tcPr marL="108000" marR="108000" marT="54000" marB="54000" anchor="ctr">
                    <a:lnL w="19050" cap="flat" cmpd="sng" algn="ctr">
                      <a:solidFill>
                        <a:schemeClr val="bg1">
                          <a:lumMod val="75000"/>
                        </a:schemeClr>
                      </a:solidFill>
                      <a:prstDash val="solid"/>
                      <a:round/>
                      <a:headEnd type="none" w="med" len="med"/>
                      <a:tailEnd type="none" w="med" len="med"/>
                    </a:lnL>
                    <a:lnR w="19050" cap="flat" cmpd="sng" algn="ctr">
                      <a:solidFill>
                        <a:schemeClr val="bg1">
                          <a:lumMod val="7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0108705"/>
                  </a:ext>
                </a:extLst>
              </a:tr>
            </a:tbl>
          </a:graphicData>
        </a:graphic>
      </p:graphicFrame>
      <p:pic>
        <p:nvPicPr>
          <p:cNvPr id="10" name="Picture 9">
            <a:extLst>
              <a:ext uri="{FF2B5EF4-FFF2-40B4-BE49-F238E27FC236}">
                <a16:creationId xmlns:a16="http://schemas.microsoft.com/office/drawing/2014/main" id="{AF284EE0-2E2A-B040-AEE2-532B8D827C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96458">
            <a:off x="7380801" y="1362860"/>
            <a:ext cx="428400" cy="780300"/>
          </a:xfrm>
          <a:prstGeom prst="rect">
            <a:avLst/>
          </a:prstGeom>
        </p:spPr>
      </p:pic>
      <p:pic>
        <p:nvPicPr>
          <p:cNvPr id="12" name="Picture 11">
            <a:extLst>
              <a:ext uri="{FF2B5EF4-FFF2-40B4-BE49-F238E27FC236}">
                <a16:creationId xmlns:a16="http://schemas.microsoft.com/office/drawing/2014/main" id="{82E3CEC6-E348-D640-A897-9CC03C1DE6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358" y="1453098"/>
            <a:ext cx="496393" cy="681679"/>
          </a:xfrm>
          <a:prstGeom prst="rect">
            <a:avLst/>
          </a:prstGeom>
        </p:spPr>
      </p:pic>
      <p:pic>
        <p:nvPicPr>
          <p:cNvPr id="13" name="Picture 12" descr="A picture containing dryer, light&#10;&#10;Description automatically generated">
            <a:extLst>
              <a:ext uri="{FF2B5EF4-FFF2-40B4-BE49-F238E27FC236}">
                <a16:creationId xmlns:a16="http://schemas.microsoft.com/office/drawing/2014/main" id="{B6ADA26C-3839-7346-B5C4-D746CDFC85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72416">
            <a:off x="8384874" y="1297004"/>
            <a:ext cx="500793" cy="916553"/>
          </a:xfrm>
          <a:prstGeom prst="rect">
            <a:avLst/>
          </a:prstGeom>
        </p:spPr>
      </p:pic>
      <p:pic>
        <p:nvPicPr>
          <p:cNvPr id="5" name="Picture 4">
            <a:extLst>
              <a:ext uri="{FF2B5EF4-FFF2-40B4-BE49-F238E27FC236}">
                <a16:creationId xmlns:a16="http://schemas.microsoft.com/office/drawing/2014/main" id="{C53D5799-9C13-46CE-9ACF-52E56B7FC5B4}"/>
              </a:ext>
            </a:extLst>
          </p:cNvPr>
          <p:cNvPicPr>
            <a:picLocks noChangeAspect="1"/>
          </p:cNvPicPr>
          <p:nvPr/>
        </p:nvPicPr>
        <p:blipFill>
          <a:blip r:embed="rId5"/>
          <a:stretch>
            <a:fillRect/>
          </a:stretch>
        </p:blipFill>
        <p:spPr>
          <a:xfrm>
            <a:off x="4833912" y="1314558"/>
            <a:ext cx="969966" cy="969966"/>
          </a:xfrm>
          <a:prstGeom prst="rect">
            <a:avLst/>
          </a:prstGeom>
        </p:spPr>
      </p:pic>
      <p:pic>
        <p:nvPicPr>
          <p:cNvPr id="11" name="Picture 10" descr="A picture containing text, remote, indoor, dark&#10;&#10;Description automatically generated">
            <a:extLst>
              <a:ext uri="{FF2B5EF4-FFF2-40B4-BE49-F238E27FC236}">
                <a16:creationId xmlns:a16="http://schemas.microsoft.com/office/drawing/2014/main" id="{52C43097-23EA-4804-9072-FEDA801396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8326" y="1254989"/>
            <a:ext cx="1736261" cy="975843"/>
          </a:xfrm>
          <a:prstGeom prst="rect">
            <a:avLst/>
          </a:prstGeom>
        </p:spPr>
      </p:pic>
    </p:spTree>
    <p:extLst>
      <p:ext uri="{BB962C8B-B14F-4D97-AF65-F5344CB8AC3E}">
        <p14:creationId xmlns:p14="http://schemas.microsoft.com/office/powerpoint/2010/main" val="316550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sign with white text&#10;&#10;Description automatically generated">
            <a:extLst>
              <a:ext uri="{FF2B5EF4-FFF2-40B4-BE49-F238E27FC236}">
                <a16:creationId xmlns:a16="http://schemas.microsoft.com/office/drawing/2014/main" id="{382EF5F0-16F0-3B4B-BE67-121AEE353C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1008" y="3043946"/>
            <a:ext cx="3132131" cy="2344815"/>
          </a:xfrm>
          <a:prstGeom prst="rect">
            <a:avLst/>
          </a:prstGeom>
        </p:spPr>
      </p:pic>
      <p:sp>
        <p:nvSpPr>
          <p:cNvPr id="2" name="Title 1">
            <a:extLst>
              <a:ext uri="{FF2B5EF4-FFF2-40B4-BE49-F238E27FC236}">
                <a16:creationId xmlns:a16="http://schemas.microsoft.com/office/drawing/2014/main" id="{32C9A4DD-F3AD-764F-A77E-1645D7A409FE}"/>
              </a:ext>
            </a:extLst>
          </p:cNvPr>
          <p:cNvSpPr>
            <a:spLocks noGrp="1"/>
          </p:cNvSpPr>
          <p:nvPr>
            <p:ph type="title"/>
          </p:nvPr>
        </p:nvSpPr>
        <p:spPr/>
        <p:txBody>
          <a:bodyPr/>
          <a:lstStyle/>
          <a:p>
            <a:r>
              <a:rPr lang="en-GB" dirty="0"/>
              <a:t>RFID Custom-made for Healthcare</a:t>
            </a:r>
          </a:p>
        </p:txBody>
      </p:sp>
      <p:pic>
        <p:nvPicPr>
          <p:cNvPr id="9" name="Picture 8" descr="A close up of a device&#10;&#10;Description automatically generated">
            <a:extLst>
              <a:ext uri="{FF2B5EF4-FFF2-40B4-BE49-F238E27FC236}">
                <a16:creationId xmlns:a16="http://schemas.microsoft.com/office/drawing/2014/main" id="{D61C9457-7753-7A46-BD33-9E837648A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69176" y="3333237"/>
            <a:ext cx="2734708" cy="1825120"/>
          </a:xfrm>
          <a:prstGeom prst="rect">
            <a:avLst/>
          </a:prstGeom>
        </p:spPr>
      </p:pic>
      <p:pic>
        <p:nvPicPr>
          <p:cNvPr id="4" name="Picture 3" descr="A close up of a device&#10;&#10;Description automatically generated">
            <a:extLst>
              <a:ext uri="{FF2B5EF4-FFF2-40B4-BE49-F238E27FC236}">
                <a16:creationId xmlns:a16="http://schemas.microsoft.com/office/drawing/2014/main" id="{4AE62B4B-D407-BC47-A706-23167DCCA1C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4762" y="1770741"/>
            <a:ext cx="1518381" cy="3010067"/>
          </a:xfrm>
          <a:prstGeom prst="rect">
            <a:avLst/>
          </a:prstGeom>
        </p:spPr>
      </p:pic>
      <p:pic>
        <p:nvPicPr>
          <p:cNvPr id="7" name="Picture 6" descr="A close up of a camera&#10;&#10;Description automatically generated">
            <a:extLst>
              <a:ext uri="{FF2B5EF4-FFF2-40B4-BE49-F238E27FC236}">
                <a16:creationId xmlns:a16="http://schemas.microsoft.com/office/drawing/2014/main" id="{37B979AF-F022-7D48-9603-81E5E634447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99699" y="1500198"/>
            <a:ext cx="2079327" cy="2876999"/>
          </a:xfrm>
          <a:prstGeom prst="rect">
            <a:avLst/>
          </a:prstGeom>
        </p:spPr>
      </p:pic>
      <p:pic>
        <p:nvPicPr>
          <p:cNvPr id="10" name="Picture 9" descr="A close up of a device&#10;&#10;Description automatically generated">
            <a:extLst>
              <a:ext uri="{FF2B5EF4-FFF2-40B4-BE49-F238E27FC236}">
                <a16:creationId xmlns:a16="http://schemas.microsoft.com/office/drawing/2014/main" id="{C03C46CD-407C-EC4F-847C-CB02662228C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46679" y="1511745"/>
            <a:ext cx="2328828" cy="2469969"/>
          </a:xfrm>
          <a:prstGeom prst="rect">
            <a:avLst/>
          </a:prstGeom>
        </p:spPr>
      </p:pic>
      <p:sp>
        <p:nvSpPr>
          <p:cNvPr id="23" name="Rectangle 22">
            <a:extLst>
              <a:ext uri="{FF2B5EF4-FFF2-40B4-BE49-F238E27FC236}">
                <a16:creationId xmlns:a16="http://schemas.microsoft.com/office/drawing/2014/main" id="{A7B4B08A-4376-6A4D-8C4E-D7386F5CF8CD}"/>
              </a:ext>
            </a:extLst>
          </p:cNvPr>
          <p:cNvSpPr/>
          <p:nvPr/>
        </p:nvSpPr>
        <p:spPr>
          <a:xfrm>
            <a:off x="7490103" y="5243584"/>
            <a:ext cx="1949556" cy="820738"/>
          </a:xfrm>
          <a:prstGeom prst="rect">
            <a:avLst/>
          </a:prstGeom>
        </p:spPr>
        <p:txBody>
          <a:bodyPr wrap="square">
            <a:spAutoFit/>
          </a:bodyPr>
          <a:lstStyle/>
          <a:p>
            <a:r>
              <a:rPr lang="en-GB" sz="1200" dirty="0">
                <a:solidFill>
                  <a:srgbClr val="00A7FF"/>
                </a:solidFill>
              </a:rPr>
              <a:t>FX7500 Fixed </a:t>
            </a:r>
            <a:br>
              <a:rPr lang="en-GB" sz="1200" dirty="0">
                <a:solidFill>
                  <a:srgbClr val="00A7FF"/>
                </a:solidFill>
              </a:rPr>
            </a:br>
            <a:r>
              <a:rPr lang="en-GB" sz="1200" dirty="0">
                <a:solidFill>
                  <a:srgbClr val="00A7FF"/>
                </a:solidFill>
              </a:rPr>
              <a:t>RFID Reader </a:t>
            </a:r>
          </a:p>
          <a:p>
            <a:pPr>
              <a:spcBef>
                <a:spcPts val="400"/>
              </a:spcBef>
            </a:pPr>
            <a:r>
              <a:rPr lang="en-GB" sz="1000" b="1" dirty="0"/>
              <a:t>The small interior reader,</a:t>
            </a:r>
          </a:p>
          <a:p>
            <a:r>
              <a:rPr lang="en-GB" sz="1000" b="1" dirty="0"/>
              <a:t>big on speed and accuracy </a:t>
            </a:r>
          </a:p>
        </p:txBody>
      </p:sp>
      <p:sp>
        <p:nvSpPr>
          <p:cNvPr id="27" name="Rectangle 26">
            <a:extLst>
              <a:ext uri="{FF2B5EF4-FFF2-40B4-BE49-F238E27FC236}">
                <a16:creationId xmlns:a16="http://schemas.microsoft.com/office/drawing/2014/main" id="{757D7456-70A6-0445-B6B3-F67C5DDDDAD2}"/>
              </a:ext>
            </a:extLst>
          </p:cNvPr>
          <p:cNvSpPr/>
          <p:nvPr/>
        </p:nvSpPr>
        <p:spPr>
          <a:xfrm>
            <a:off x="9540012" y="4994504"/>
            <a:ext cx="2012017" cy="636072"/>
          </a:xfrm>
          <a:prstGeom prst="rect">
            <a:avLst/>
          </a:prstGeom>
        </p:spPr>
        <p:txBody>
          <a:bodyPr wrap="square">
            <a:spAutoFit/>
          </a:bodyPr>
          <a:lstStyle/>
          <a:p>
            <a:r>
              <a:rPr lang="en-GB" sz="1200" dirty="0">
                <a:solidFill>
                  <a:srgbClr val="00A7FF"/>
                </a:solidFill>
              </a:rPr>
              <a:t>RFID Antenna </a:t>
            </a:r>
          </a:p>
          <a:p>
            <a:pPr>
              <a:spcBef>
                <a:spcPts val="400"/>
              </a:spcBef>
            </a:pPr>
            <a:r>
              <a:rPr lang="en-GB" sz="1000" b="1" dirty="0"/>
              <a:t>Ultra-rugged and low profile for use indoors and outdoors</a:t>
            </a:r>
          </a:p>
        </p:txBody>
      </p:sp>
      <p:sp>
        <p:nvSpPr>
          <p:cNvPr id="29" name="Rectangle 28">
            <a:extLst>
              <a:ext uri="{FF2B5EF4-FFF2-40B4-BE49-F238E27FC236}">
                <a16:creationId xmlns:a16="http://schemas.microsoft.com/office/drawing/2014/main" id="{62C252CE-C662-BB48-80F9-4625EAFCCA8B}"/>
              </a:ext>
            </a:extLst>
          </p:cNvPr>
          <p:cNvSpPr/>
          <p:nvPr/>
        </p:nvSpPr>
        <p:spPr>
          <a:xfrm>
            <a:off x="550817" y="4890707"/>
            <a:ext cx="1830470" cy="851515"/>
          </a:xfrm>
          <a:prstGeom prst="rect">
            <a:avLst/>
          </a:prstGeom>
        </p:spPr>
        <p:txBody>
          <a:bodyPr wrap="square">
            <a:spAutoFit/>
          </a:bodyPr>
          <a:lstStyle/>
          <a:p>
            <a:r>
              <a:rPr lang="en-GB" sz="1200" dirty="0">
                <a:solidFill>
                  <a:srgbClr val="00A7FF"/>
                </a:solidFill>
              </a:rPr>
              <a:t>DS9908R </a:t>
            </a:r>
          </a:p>
          <a:p>
            <a:r>
              <a:rPr lang="en-GB" sz="1200" dirty="0">
                <a:solidFill>
                  <a:srgbClr val="00A7FF"/>
                </a:solidFill>
              </a:rPr>
              <a:t>RFID / 1D / 2D Reader</a:t>
            </a:r>
            <a:r>
              <a:rPr lang="en-GB" sz="1400" dirty="0">
                <a:solidFill>
                  <a:srgbClr val="00A7FF"/>
                </a:solidFill>
              </a:rPr>
              <a:t> </a:t>
            </a:r>
          </a:p>
          <a:p>
            <a:pPr>
              <a:spcBef>
                <a:spcPts val="400"/>
              </a:spcBef>
            </a:pPr>
            <a:r>
              <a:rPr lang="en-GB" sz="1000" b="1" dirty="0"/>
              <a:t>Read RFID tags on blood bags and more</a:t>
            </a:r>
          </a:p>
        </p:txBody>
      </p:sp>
      <p:sp>
        <p:nvSpPr>
          <p:cNvPr id="32" name="Rectangle 31">
            <a:extLst>
              <a:ext uri="{FF2B5EF4-FFF2-40B4-BE49-F238E27FC236}">
                <a16:creationId xmlns:a16="http://schemas.microsoft.com/office/drawing/2014/main" id="{95626573-6FD7-764A-A6B4-382C7F652561}"/>
              </a:ext>
            </a:extLst>
          </p:cNvPr>
          <p:cNvSpPr/>
          <p:nvPr/>
        </p:nvSpPr>
        <p:spPr>
          <a:xfrm>
            <a:off x="2483373" y="4418783"/>
            <a:ext cx="2132956" cy="820738"/>
          </a:xfrm>
          <a:prstGeom prst="rect">
            <a:avLst/>
          </a:prstGeom>
        </p:spPr>
        <p:txBody>
          <a:bodyPr wrap="square">
            <a:spAutoFit/>
          </a:bodyPr>
          <a:lstStyle/>
          <a:p>
            <a:r>
              <a:rPr lang="en-GB" sz="1200" dirty="0">
                <a:solidFill>
                  <a:srgbClr val="00A7FF"/>
                </a:solidFill>
              </a:rPr>
              <a:t>RFD2000</a:t>
            </a:r>
          </a:p>
          <a:p>
            <a:r>
              <a:rPr lang="en-GB" sz="1200" dirty="0">
                <a:solidFill>
                  <a:srgbClr val="00A7FF"/>
                </a:solidFill>
              </a:rPr>
              <a:t>Sled RFID / 1D / 2D Reader </a:t>
            </a:r>
          </a:p>
          <a:p>
            <a:pPr>
              <a:spcBef>
                <a:spcPts val="400"/>
              </a:spcBef>
            </a:pPr>
            <a:r>
              <a:rPr lang="en-GB" sz="1000" b="1" dirty="0"/>
              <a:t>Turn Zebra’s TC20 into an </a:t>
            </a:r>
            <a:br>
              <a:rPr lang="en-GB" sz="1000" b="1" dirty="0"/>
            </a:br>
            <a:r>
              <a:rPr lang="en-GB" sz="1000" b="1" dirty="0"/>
              <a:t>RFID reader</a:t>
            </a:r>
          </a:p>
        </p:txBody>
      </p:sp>
      <p:sp>
        <p:nvSpPr>
          <p:cNvPr id="33" name="Rectangle 32">
            <a:extLst>
              <a:ext uri="{FF2B5EF4-FFF2-40B4-BE49-F238E27FC236}">
                <a16:creationId xmlns:a16="http://schemas.microsoft.com/office/drawing/2014/main" id="{5A199366-DFB6-CE4F-B36E-E4A3D26CFC57}"/>
              </a:ext>
            </a:extLst>
          </p:cNvPr>
          <p:cNvSpPr/>
          <p:nvPr/>
        </p:nvSpPr>
        <p:spPr>
          <a:xfrm>
            <a:off x="4739185" y="3981714"/>
            <a:ext cx="2328828" cy="820738"/>
          </a:xfrm>
          <a:prstGeom prst="rect">
            <a:avLst/>
          </a:prstGeom>
        </p:spPr>
        <p:txBody>
          <a:bodyPr wrap="square">
            <a:spAutoFit/>
          </a:bodyPr>
          <a:lstStyle/>
          <a:p>
            <a:r>
              <a:rPr lang="en-GB" sz="1200" dirty="0">
                <a:solidFill>
                  <a:srgbClr val="00A7FF"/>
                </a:solidFill>
              </a:rPr>
              <a:t>RFD8500 </a:t>
            </a:r>
            <a:br>
              <a:rPr lang="en-GB" sz="1200" dirty="0">
                <a:solidFill>
                  <a:srgbClr val="00A7FF"/>
                </a:solidFill>
              </a:rPr>
            </a:br>
            <a:r>
              <a:rPr lang="en-GB" sz="1200" dirty="0">
                <a:solidFill>
                  <a:srgbClr val="00A7FF"/>
                </a:solidFill>
              </a:rPr>
              <a:t>Sled RFID / 1D / 2D Reader</a:t>
            </a:r>
          </a:p>
          <a:p>
            <a:pPr>
              <a:spcBef>
                <a:spcPts val="400"/>
              </a:spcBef>
            </a:pPr>
            <a:r>
              <a:rPr lang="en-GB" sz="1000" b="1" dirty="0"/>
              <a:t>Turn your computer into an </a:t>
            </a:r>
            <a:br>
              <a:rPr lang="en-GB" sz="1000" b="1" dirty="0"/>
            </a:br>
            <a:r>
              <a:rPr lang="en-GB" sz="1000" b="1" dirty="0"/>
              <a:t>RFID reader</a:t>
            </a:r>
          </a:p>
        </p:txBody>
      </p:sp>
      <p:sp>
        <p:nvSpPr>
          <p:cNvPr id="14" name="Footer Placeholder 4">
            <a:extLst>
              <a:ext uri="{FF2B5EF4-FFF2-40B4-BE49-F238E27FC236}">
                <a16:creationId xmlns:a16="http://schemas.microsoft.com/office/drawing/2014/main" id="{167A80DC-2F02-6441-B878-8081FCCF7E1F}"/>
              </a:ext>
            </a:extLst>
          </p:cNvPr>
          <p:cNvSpPr>
            <a:spLocks noGrp="1"/>
          </p:cNvSpPr>
          <p:nvPr>
            <p:ph type="ftr" sz="quarter" idx="12"/>
          </p:nvPr>
        </p:nvSpPr>
        <p:spPr>
          <a:xfrm>
            <a:off x="1" y="6400800"/>
            <a:ext cx="1582324" cy="457200"/>
          </a:xfrm>
        </p:spPr>
        <p:txBody>
          <a:bodyPr/>
          <a:lstStyle/>
          <a:p>
            <a:r>
              <a:rPr lang="en-US" dirty="0"/>
              <a:t>ZEBRA TECHNOLOGIES</a:t>
            </a:r>
          </a:p>
        </p:txBody>
      </p:sp>
    </p:spTree>
    <p:extLst>
      <p:ext uri="{BB962C8B-B14F-4D97-AF65-F5344CB8AC3E}">
        <p14:creationId xmlns:p14="http://schemas.microsoft.com/office/powerpoint/2010/main" val="1492897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4FF6A8F-98DE-7F46-A327-06D4394BCEA5}"/>
              </a:ext>
            </a:extLst>
          </p:cNvPr>
          <p:cNvSpPr>
            <a:spLocks noGrp="1"/>
          </p:cNvSpPr>
          <p:nvPr>
            <p:ph type="ftr" sz="quarter" idx="12"/>
          </p:nvPr>
        </p:nvSpPr>
        <p:spPr/>
        <p:txBody>
          <a:bodyPr/>
          <a:lstStyle/>
          <a:p>
            <a:r>
              <a:rPr lang="en-US" dirty="0"/>
              <a:t>ZEBRA TECHNOLOGIES</a:t>
            </a:r>
          </a:p>
        </p:txBody>
      </p:sp>
      <p:sp>
        <p:nvSpPr>
          <p:cNvPr id="10" name="Title 1">
            <a:extLst>
              <a:ext uri="{FF2B5EF4-FFF2-40B4-BE49-F238E27FC236}">
                <a16:creationId xmlns:a16="http://schemas.microsoft.com/office/drawing/2014/main" id="{7F4C33A9-2FAD-774C-A0C1-3FF9D0802AD4}"/>
              </a:ext>
            </a:extLst>
          </p:cNvPr>
          <p:cNvSpPr txBox="1">
            <a:spLocks/>
          </p:cNvSpPr>
          <p:nvPr/>
        </p:nvSpPr>
        <p:spPr>
          <a:xfrm>
            <a:off x="457201" y="457200"/>
            <a:ext cx="11228832"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a:lstStyle>
          <a:p>
            <a:r>
              <a:rPr lang="en-GB" dirty="0"/>
              <a:t>Why Zebra Gives You the Edge</a:t>
            </a:r>
            <a:endParaRPr lang="en-US" dirty="0"/>
          </a:p>
        </p:txBody>
      </p:sp>
      <p:sp>
        <p:nvSpPr>
          <p:cNvPr id="11"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1997618" y="1435985"/>
            <a:ext cx="3686779" cy="1031278"/>
          </a:xfrm>
        </p:spPr>
        <p:txBody>
          <a:bodyPr/>
          <a:lstStyle/>
          <a:p>
            <a:pPr marL="0" indent="0" fontAlgn="base">
              <a:buNone/>
            </a:pPr>
            <a:r>
              <a:rPr lang="en-GB" sz="2000" dirty="0">
                <a:solidFill>
                  <a:schemeClr val="accent1"/>
                </a:solidFill>
              </a:rPr>
              <a:t>Improve patient outcomes </a:t>
            </a:r>
            <a:r>
              <a:rPr lang="en-GB" sz="2000" b="1" dirty="0"/>
              <a:t> </a:t>
            </a:r>
          </a:p>
          <a:p>
            <a:pPr marL="0" indent="0" fontAlgn="base">
              <a:spcBef>
                <a:spcPts val="400"/>
              </a:spcBef>
              <a:buNone/>
            </a:pPr>
            <a:r>
              <a:rPr lang="en-GB" sz="1400" dirty="0"/>
              <a:t>Healthcare technology solutions that help you to improve patient care, reduce clinical errors and simplify clinician workflows</a:t>
            </a:r>
            <a:endParaRPr lang="en-US" sz="1700" dirty="0"/>
          </a:p>
        </p:txBody>
      </p:sp>
      <p:sp>
        <p:nvSpPr>
          <p:cNvPr id="14"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1997618" y="2966040"/>
            <a:ext cx="4017520" cy="1012576"/>
          </a:xfrm>
        </p:spPr>
        <p:txBody>
          <a:bodyPr/>
          <a:lstStyle/>
          <a:p>
            <a:pPr marL="0" indent="0" fontAlgn="base">
              <a:buNone/>
            </a:pPr>
            <a:r>
              <a:rPr lang="en-GB" sz="2000" dirty="0">
                <a:solidFill>
                  <a:schemeClr val="accent1"/>
                </a:solidFill>
              </a:rPr>
              <a:t>Innovation that drives performance </a:t>
            </a:r>
          </a:p>
          <a:p>
            <a:pPr marL="0" indent="0" fontAlgn="base">
              <a:spcBef>
                <a:spcPts val="400"/>
              </a:spcBef>
              <a:buNone/>
            </a:pPr>
            <a:r>
              <a:rPr lang="en-GB" sz="1400" dirty="0"/>
              <a:t>Hundreds of engineers. Thousands of patents. Named one of Fast Company’s Most Innovative Companies</a:t>
            </a:r>
            <a:endParaRPr lang="en-US" sz="1700" dirty="0"/>
          </a:p>
        </p:txBody>
      </p:sp>
      <p:sp>
        <p:nvSpPr>
          <p:cNvPr id="15"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7474070" y="2966040"/>
            <a:ext cx="3819746" cy="1378349"/>
          </a:xfrm>
        </p:spPr>
        <p:txBody>
          <a:bodyPr/>
          <a:lstStyle/>
          <a:p>
            <a:pPr marL="0" indent="0" fontAlgn="base">
              <a:buNone/>
            </a:pPr>
            <a:r>
              <a:rPr lang="en-GB" sz="2000" dirty="0">
                <a:solidFill>
                  <a:schemeClr val="accent1"/>
                </a:solidFill>
              </a:rPr>
              <a:t>Global solutions trusted by the world’s largest organizations </a:t>
            </a:r>
          </a:p>
          <a:p>
            <a:pPr marL="0" indent="0" fontAlgn="base">
              <a:spcBef>
                <a:spcPts val="400"/>
              </a:spcBef>
              <a:buNone/>
            </a:pPr>
            <a:r>
              <a:rPr lang="en-GB" sz="1400" dirty="0"/>
              <a:t>With over 10,000 partners across 100 countries, delivering industry-tailored solutions that help customers to flourish</a:t>
            </a:r>
            <a:endParaRPr lang="en-US" sz="1700" dirty="0"/>
          </a:p>
        </p:txBody>
      </p:sp>
      <p:sp>
        <p:nvSpPr>
          <p:cNvPr id="17"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1997618" y="4441669"/>
            <a:ext cx="3764602" cy="1035010"/>
          </a:xfrm>
        </p:spPr>
        <p:txBody>
          <a:bodyPr/>
          <a:lstStyle/>
          <a:p>
            <a:pPr marL="0" indent="0" fontAlgn="base">
              <a:buNone/>
            </a:pPr>
            <a:r>
              <a:rPr lang="en-GB" sz="2000" dirty="0">
                <a:solidFill>
                  <a:schemeClr val="accent1"/>
                </a:solidFill>
              </a:rPr>
              <a:t>Comprehensive portfolio </a:t>
            </a:r>
          </a:p>
          <a:p>
            <a:pPr marL="0" indent="0" fontAlgn="base">
              <a:spcBef>
                <a:spcPts val="400"/>
              </a:spcBef>
              <a:buNone/>
            </a:pPr>
            <a:r>
              <a:rPr lang="en-GB" sz="1400" dirty="0"/>
              <a:t>Barcode scanning, barcode printing, mobile computing, RFID, </a:t>
            </a:r>
            <a:r>
              <a:rPr lang="en-GB" sz="1400" dirty="0" err="1"/>
              <a:t>locationing</a:t>
            </a:r>
            <a:r>
              <a:rPr lang="en-GB" sz="1400" dirty="0"/>
              <a:t>, data platforms, software, services, supplies</a:t>
            </a:r>
          </a:p>
        </p:txBody>
      </p:sp>
      <p:sp>
        <p:nvSpPr>
          <p:cNvPr id="18" name="Text Placeholder 3">
            <a:extLst>
              <a:ext uri="{FF2B5EF4-FFF2-40B4-BE49-F238E27FC236}">
                <a16:creationId xmlns:a16="http://schemas.microsoft.com/office/drawing/2014/main" id="{53B6E078-539B-FB43-A72A-79D4D32B82DE}"/>
              </a:ext>
            </a:extLst>
          </p:cNvPr>
          <p:cNvSpPr>
            <a:spLocks noGrp="1"/>
          </p:cNvSpPr>
          <p:nvPr>
            <p:ph type="body" sz="quarter" idx="11"/>
          </p:nvPr>
        </p:nvSpPr>
        <p:spPr>
          <a:xfrm>
            <a:off x="7474070" y="1435986"/>
            <a:ext cx="3644648" cy="1031278"/>
          </a:xfrm>
        </p:spPr>
        <p:txBody>
          <a:bodyPr/>
          <a:lstStyle/>
          <a:p>
            <a:pPr marL="0" indent="0" fontAlgn="base">
              <a:buNone/>
            </a:pPr>
            <a:r>
              <a:rPr lang="en-GB" sz="2000" dirty="0">
                <a:solidFill>
                  <a:schemeClr val="accent1"/>
                </a:solidFill>
              </a:rPr>
              <a:t>Energizing the enterprise </a:t>
            </a:r>
          </a:p>
          <a:p>
            <a:pPr marL="0" indent="0" fontAlgn="base">
              <a:spcBef>
                <a:spcPts val="400"/>
              </a:spcBef>
              <a:buNone/>
            </a:pPr>
            <a:r>
              <a:rPr lang="en-GB" sz="1400" dirty="0"/>
              <a:t>Solutions in healthcare, retail, transportation and logistics, and manufacturing that achieve a performance edge</a:t>
            </a:r>
            <a:endParaRPr lang="en-GB" sz="1700" dirty="0"/>
          </a:p>
        </p:txBody>
      </p:sp>
      <p:pic>
        <p:nvPicPr>
          <p:cNvPr id="21" name="Picture 2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676" y="1468227"/>
            <a:ext cx="759298" cy="936031"/>
          </a:xfrm>
          <a:prstGeom prst="rect">
            <a:avLst/>
          </a:prstGeom>
        </p:spPr>
      </p:pic>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4128" y="3017404"/>
            <a:ext cx="916394" cy="909848"/>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4128" y="4461502"/>
            <a:ext cx="916394" cy="720024"/>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3615" y="1471514"/>
            <a:ext cx="432842" cy="932744"/>
          </a:xfrm>
          <a:prstGeom prst="rect">
            <a:avLst/>
          </a:prstGeom>
        </p:spPr>
      </p:pic>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23761" y="2629957"/>
            <a:ext cx="1040762" cy="1138947"/>
          </a:xfrm>
          <a:prstGeom prst="rect">
            <a:avLst/>
          </a:prstGeom>
        </p:spPr>
      </p:pic>
    </p:spTree>
    <p:extLst>
      <p:ext uri="{BB962C8B-B14F-4D97-AF65-F5344CB8AC3E}">
        <p14:creationId xmlns:p14="http://schemas.microsoft.com/office/powerpoint/2010/main" val="2488342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indoor, sitting, small, table&#10;&#10;Description automatically generated">
            <a:extLst>
              <a:ext uri="{FF2B5EF4-FFF2-40B4-BE49-F238E27FC236}">
                <a16:creationId xmlns:a16="http://schemas.microsoft.com/office/drawing/2014/main" id="{78A8CEA0-2869-9D4F-9F3E-6C21591920C3}"/>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797BCDF5-711F-034D-BA1E-FB605A6A802E}"/>
              </a:ext>
            </a:extLst>
          </p:cNvPr>
          <p:cNvSpPr>
            <a:spLocks noGrp="1"/>
          </p:cNvSpPr>
          <p:nvPr>
            <p:ph type="title"/>
          </p:nvPr>
        </p:nvSpPr>
        <p:spPr>
          <a:xfrm>
            <a:off x="603503" y="1517904"/>
            <a:ext cx="5805763" cy="868680"/>
          </a:xfrm>
        </p:spPr>
        <p:txBody>
          <a:bodyPr/>
          <a:lstStyle/>
          <a:p>
            <a:r>
              <a:rPr lang="en-US" dirty="0"/>
              <a:t>Zebra – Your Partner for Healthcare Data Capture Solutions and More</a:t>
            </a:r>
            <a:br>
              <a:rPr lang="en-US" dirty="0"/>
            </a:br>
            <a:br>
              <a:rPr lang="en-US" dirty="0"/>
            </a:br>
            <a:endParaRPr lang="en-US" dirty="0"/>
          </a:p>
        </p:txBody>
      </p:sp>
      <p:sp>
        <p:nvSpPr>
          <p:cNvPr id="8" name="Text Placeholder 7">
            <a:extLst>
              <a:ext uri="{FF2B5EF4-FFF2-40B4-BE49-F238E27FC236}">
                <a16:creationId xmlns:a16="http://schemas.microsoft.com/office/drawing/2014/main" id="{122AB3C0-09B0-E74B-AC65-116E3E3345B7}"/>
              </a:ext>
            </a:extLst>
          </p:cNvPr>
          <p:cNvSpPr>
            <a:spLocks noGrp="1"/>
          </p:cNvSpPr>
          <p:nvPr>
            <p:ph type="body" sz="quarter" idx="12"/>
          </p:nvPr>
        </p:nvSpPr>
        <p:spPr/>
        <p:txBody>
          <a:bodyPr/>
          <a:lstStyle/>
          <a:p>
            <a:r>
              <a:rPr lang="en-GB" sz="2400" dirty="0"/>
              <a:t>Talk to us about capturing </a:t>
            </a:r>
            <a:br>
              <a:rPr lang="en-GB" sz="2400" dirty="0"/>
            </a:br>
            <a:r>
              <a:rPr lang="en-GB" sz="2400" dirty="0"/>
              <a:t>your performance edge</a:t>
            </a:r>
          </a:p>
          <a:p>
            <a:r>
              <a:rPr lang="en-GB" sz="1800" dirty="0"/>
              <a:t>Contact your sales representative </a:t>
            </a:r>
            <a:br>
              <a:rPr lang="en-GB" sz="1800" dirty="0"/>
            </a:br>
            <a:r>
              <a:rPr lang="en-GB" sz="1800" dirty="0"/>
              <a:t>or visit </a:t>
            </a:r>
            <a:r>
              <a:rPr lang="en-GB" sz="1800" dirty="0">
                <a:hlinkClick r:id="rId3"/>
              </a:rPr>
              <a:t>Zebra.com</a:t>
            </a:r>
            <a:r>
              <a:rPr lang="en-GB" sz="1800" dirty="0"/>
              <a:t>  </a:t>
            </a:r>
          </a:p>
          <a:p>
            <a:endParaRPr lang="en-US" dirty="0"/>
          </a:p>
        </p:txBody>
      </p:sp>
      <p:sp>
        <p:nvSpPr>
          <p:cNvPr id="4" name="Text Placeholder 3">
            <a:extLst>
              <a:ext uri="{FF2B5EF4-FFF2-40B4-BE49-F238E27FC236}">
                <a16:creationId xmlns:a16="http://schemas.microsoft.com/office/drawing/2014/main" id="{E7DD0264-DFAF-9C4D-80B6-913F27D18134}"/>
              </a:ext>
            </a:extLst>
          </p:cNvPr>
          <p:cNvSpPr>
            <a:spLocks noGrp="1"/>
          </p:cNvSpPr>
          <p:nvPr>
            <p:ph type="body" sz="quarter" idx="13"/>
          </p:nvPr>
        </p:nvSpPr>
        <p:spPr/>
        <p:txBody>
          <a:bodyPr/>
          <a:lstStyle/>
          <a:p>
            <a:endParaRPr lang="en-US"/>
          </a:p>
        </p:txBody>
      </p:sp>
      <p:sp>
        <p:nvSpPr>
          <p:cNvPr id="19" name="Rectangle 18">
            <a:hlinkClick r:id="rId4" action="ppaction://hlinksldjump"/>
            <a:extLst>
              <a:ext uri="{FF2B5EF4-FFF2-40B4-BE49-F238E27FC236}">
                <a16:creationId xmlns:a16="http://schemas.microsoft.com/office/drawing/2014/main" id="{EE68A614-AB44-C444-A83E-7AF9B7F45E7C}"/>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hlinkClick r:id="rId5" action="ppaction://hlinksldjump"/>
            <a:extLst>
              <a:ext uri="{FF2B5EF4-FFF2-40B4-BE49-F238E27FC236}">
                <a16:creationId xmlns:a16="http://schemas.microsoft.com/office/drawing/2014/main" id="{76BA3860-7B40-6349-9986-F21316E121F5}"/>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Rectangle 22">
            <a:hlinkClick r:id="rId6" action="ppaction://hlinksldjump"/>
            <a:extLst>
              <a:ext uri="{FF2B5EF4-FFF2-40B4-BE49-F238E27FC236}">
                <a16:creationId xmlns:a16="http://schemas.microsoft.com/office/drawing/2014/main" id="{31C24C4D-FC49-3841-B4B9-8853424E3A48}"/>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tangle 24">
            <a:hlinkClick r:id="rId7" action="ppaction://hlinksldjump"/>
            <a:extLst>
              <a:ext uri="{FF2B5EF4-FFF2-40B4-BE49-F238E27FC236}">
                <a16:creationId xmlns:a16="http://schemas.microsoft.com/office/drawing/2014/main" id="{EF986B02-DF10-3F4E-AF1F-1098B553D6BE}"/>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hlinkClick r:id="rId8" action="ppaction://hlinksldjump"/>
            <a:extLst>
              <a:ext uri="{FF2B5EF4-FFF2-40B4-BE49-F238E27FC236}">
                <a16:creationId xmlns:a16="http://schemas.microsoft.com/office/drawing/2014/main" id="{27879D85-687E-F44A-9D1D-141DD435DEBF}"/>
              </a:ext>
            </a:extLst>
          </p:cNvPr>
          <p:cNvSpPr/>
          <p:nvPr/>
        </p:nvSpPr>
        <p:spPr>
          <a:xfrm>
            <a:off x="2923562"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 Placeholder 3">
            <a:hlinkClick r:id="rId4" action="ppaction://hlinksldjump"/>
            <a:extLst>
              <a:ext uri="{FF2B5EF4-FFF2-40B4-BE49-F238E27FC236}">
                <a16:creationId xmlns:a16="http://schemas.microsoft.com/office/drawing/2014/main" id="{4F9A11D4-7C61-714D-BEBC-F698751DCA82}"/>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30" name="Text Placeholder 3">
            <a:hlinkClick r:id="rId5" action="ppaction://hlinksldjump"/>
            <a:extLst>
              <a:ext uri="{FF2B5EF4-FFF2-40B4-BE49-F238E27FC236}">
                <a16:creationId xmlns:a16="http://schemas.microsoft.com/office/drawing/2014/main" id="{F5F0CE88-40A4-EB42-950F-1E366C4C5C9F}"/>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31" name="Text Placeholder 3">
            <a:hlinkClick r:id="rId6" action="ppaction://hlinksldjump"/>
            <a:extLst>
              <a:ext uri="{FF2B5EF4-FFF2-40B4-BE49-F238E27FC236}">
                <a16:creationId xmlns:a16="http://schemas.microsoft.com/office/drawing/2014/main" id="{10A1EB3E-AFFF-AD41-B0EF-983FE4CA8E24}"/>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32" name="Text Placeholder 3">
            <a:hlinkClick r:id="rId7" action="ppaction://hlinksldjump"/>
            <a:extLst>
              <a:ext uri="{FF2B5EF4-FFF2-40B4-BE49-F238E27FC236}">
                <a16:creationId xmlns:a16="http://schemas.microsoft.com/office/drawing/2014/main" id="{2A0E4C62-E243-1C4E-8A89-2723919730CF}"/>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33" name="Text Placeholder 3">
            <a:hlinkClick r:id="rId8" action="ppaction://hlinksldjump"/>
            <a:extLst>
              <a:ext uri="{FF2B5EF4-FFF2-40B4-BE49-F238E27FC236}">
                <a16:creationId xmlns:a16="http://schemas.microsoft.com/office/drawing/2014/main" id="{AE86A10F-349E-4448-A5D8-B078E6796AD2}"/>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1517970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5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F4C523E-2C34-E742-B9E5-C8386654301F}"/>
              </a:ext>
            </a:extLst>
          </p:cNvPr>
          <p:cNvSpPr>
            <a:spLocks noGrp="1"/>
          </p:cNvSpPr>
          <p:nvPr>
            <p:ph type="title"/>
          </p:nvPr>
        </p:nvSpPr>
        <p:spPr>
          <a:xfrm>
            <a:off x="589937" y="1620000"/>
            <a:ext cx="5638799" cy="365760"/>
          </a:xfrm>
        </p:spPr>
        <p:txBody>
          <a:bodyPr/>
          <a:lstStyle/>
          <a:p>
            <a:r>
              <a:rPr lang="en-US" sz="2800" dirty="0">
                <a:cs typeface="Arial" panose="020B0604020202020204" pitchFamily="34" charset="0"/>
              </a:rPr>
              <a:t>Introduction to Zebra</a:t>
            </a:r>
            <a:br>
              <a:rPr lang="en-US" sz="2800" dirty="0">
                <a:cs typeface="Arial" panose="020B0604020202020204" pitchFamily="34" charset="0"/>
              </a:rPr>
            </a:br>
            <a:endParaRPr lang="en-US" sz="2800" dirty="0">
              <a:cs typeface="Arial" panose="020B0604020202020204" pitchFamily="34" charset="0"/>
            </a:endParaRPr>
          </a:p>
        </p:txBody>
      </p:sp>
      <p:sp>
        <p:nvSpPr>
          <p:cNvPr id="3" name="Rectangle 2">
            <a:extLst>
              <a:ext uri="{FF2B5EF4-FFF2-40B4-BE49-F238E27FC236}">
                <a16:creationId xmlns:a16="http://schemas.microsoft.com/office/drawing/2014/main" id="{0CC1CAD3-550F-4B4B-9FFA-AB0074DBE6D7}"/>
              </a:ext>
            </a:extLst>
          </p:cNvPr>
          <p:cNvSpPr/>
          <p:nvPr/>
        </p:nvSpPr>
        <p:spPr>
          <a:xfrm>
            <a:off x="589937"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hlinkClick r:id="rId2" action="ppaction://hlinksldjump"/>
            <a:extLst>
              <a:ext uri="{FF2B5EF4-FFF2-40B4-BE49-F238E27FC236}">
                <a16:creationId xmlns:a16="http://schemas.microsoft.com/office/drawing/2014/main" id="{D6371AAB-A6C6-D441-AA7C-6A70640AC18E}"/>
              </a:ext>
            </a:extLst>
          </p:cNvPr>
          <p:cNvSpPr/>
          <p:nvPr/>
        </p:nvSpPr>
        <p:spPr>
          <a:xfrm>
            <a:off x="1173343"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hlinkClick r:id="rId3" action="ppaction://hlinksldjump"/>
            <a:extLst>
              <a:ext uri="{FF2B5EF4-FFF2-40B4-BE49-F238E27FC236}">
                <a16:creationId xmlns:a16="http://schemas.microsoft.com/office/drawing/2014/main" id="{5D41A039-CEC4-B448-8D65-8CF15CB89BEC}"/>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hlinkClick r:id="rId4" action="ppaction://hlinksldjump"/>
            <a:extLst>
              <a:ext uri="{FF2B5EF4-FFF2-40B4-BE49-F238E27FC236}">
                <a16:creationId xmlns:a16="http://schemas.microsoft.com/office/drawing/2014/main" id="{ED076D99-9B9B-D345-B34C-29D865EBA9BF}"/>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3">
            <a:hlinkClick r:id="rId5" action="ppaction://hlinksldjump"/>
            <a:extLst>
              <a:ext uri="{FF2B5EF4-FFF2-40B4-BE49-F238E27FC236}">
                <a16:creationId xmlns:a16="http://schemas.microsoft.com/office/drawing/2014/main" id="{47C516F0-703F-4F43-AB60-52D3EF08D8E8}"/>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16" name="Text Placeholder 3">
            <a:hlinkClick r:id="rId2" action="ppaction://hlinksldjump"/>
            <a:extLst>
              <a:ext uri="{FF2B5EF4-FFF2-40B4-BE49-F238E27FC236}">
                <a16:creationId xmlns:a16="http://schemas.microsoft.com/office/drawing/2014/main" id="{002BB910-F8C1-B844-A5D8-82668AE720E2}"/>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17" name="Text Placeholder 3">
            <a:hlinkClick r:id="rId3" action="ppaction://hlinksldjump"/>
            <a:extLst>
              <a:ext uri="{FF2B5EF4-FFF2-40B4-BE49-F238E27FC236}">
                <a16:creationId xmlns:a16="http://schemas.microsoft.com/office/drawing/2014/main" id="{1A9297D7-73DC-6942-8D75-FB8BB1299624}"/>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18" name="Text Placeholder 3">
            <a:hlinkClick r:id="rId4" action="ppaction://hlinksldjump"/>
            <a:extLst>
              <a:ext uri="{FF2B5EF4-FFF2-40B4-BE49-F238E27FC236}">
                <a16:creationId xmlns:a16="http://schemas.microsoft.com/office/drawing/2014/main" id="{ABDEFDBB-0DD1-964B-AAB4-793A9AD74CB9}"/>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20" name="Rectangle 19">
            <a:hlinkClick r:id="rId6" action="ppaction://hlinksldjump"/>
            <a:extLst>
              <a:ext uri="{FF2B5EF4-FFF2-40B4-BE49-F238E27FC236}">
                <a16:creationId xmlns:a16="http://schemas.microsoft.com/office/drawing/2014/main" id="{4B8ADAAD-548F-B44F-B04D-1AC8DC82F7BA}"/>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 Placeholder 3">
            <a:hlinkClick r:id="rId6" action="ppaction://hlinksldjump"/>
            <a:extLst>
              <a:ext uri="{FF2B5EF4-FFF2-40B4-BE49-F238E27FC236}">
                <a16:creationId xmlns:a16="http://schemas.microsoft.com/office/drawing/2014/main" id="{6FAE9FA0-88E8-1540-A2F5-C02987B7307F}"/>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30302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976D00-4785-EF40-B9A3-38D7943A6E59}"/>
              </a:ext>
            </a:extLst>
          </p:cNvPr>
          <p:cNvSpPr/>
          <p:nvPr/>
        </p:nvSpPr>
        <p:spPr>
          <a:xfrm>
            <a:off x="457199" y="3903668"/>
            <a:ext cx="11228831" cy="24971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2B293FC-1FFC-AC47-8906-96E6F094843F}"/>
              </a:ext>
            </a:extLst>
          </p:cNvPr>
          <p:cNvGrpSpPr/>
          <p:nvPr/>
        </p:nvGrpSpPr>
        <p:grpSpPr>
          <a:xfrm>
            <a:off x="3541136" y="5319310"/>
            <a:ext cx="5099734" cy="945660"/>
            <a:chOff x="3541136" y="5274621"/>
            <a:chExt cx="5099734" cy="918854"/>
          </a:xfrm>
        </p:grpSpPr>
        <p:cxnSp>
          <p:nvCxnSpPr>
            <p:cNvPr id="45" name="Straight Connector 44">
              <a:extLst>
                <a:ext uri="{FF2B5EF4-FFF2-40B4-BE49-F238E27FC236}">
                  <a16:creationId xmlns:a16="http://schemas.microsoft.com/office/drawing/2014/main" id="{3B9027D3-7382-1C44-AB04-CA5D36D4C839}"/>
                </a:ext>
              </a:extLst>
            </p:cNvPr>
            <p:cNvCxnSpPr>
              <a:cxnSpLocks/>
            </p:cNvCxnSpPr>
            <p:nvPr/>
          </p:nvCxnSpPr>
          <p:spPr>
            <a:xfrm>
              <a:off x="6091003"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3A317D7E-6BAB-304C-907E-3A2F425D7011}"/>
                </a:ext>
              </a:extLst>
            </p:cNvPr>
            <p:cNvCxnSpPr>
              <a:cxnSpLocks/>
            </p:cNvCxnSpPr>
            <p:nvPr/>
          </p:nvCxnSpPr>
          <p:spPr>
            <a:xfrm>
              <a:off x="3541136"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85CBA2E1-77DB-154C-8C26-413D06FCDC8F}"/>
                </a:ext>
              </a:extLst>
            </p:cNvPr>
            <p:cNvCxnSpPr>
              <a:cxnSpLocks/>
            </p:cNvCxnSpPr>
            <p:nvPr/>
          </p:nvCxnSpPr>
          <p:spPr>
            <a:xfrm>
              <a:off x="8640870" y="5274621"/>
              <a:ext cx="0" cy="918854"/>
            </a:xfrm>
            <a:prstGeom prst="line">
              <a:avLst/>
            </a:prstGeom>
            <a:ln w="12700"/>
          </p:spPr>
          <p:style>
            <a:lnRef idx="1">
              <a:schemeClr val="dk1"/>
            </a:lnRef>
            <a:fillRef idx="0">
              <a:schemeClr val="dk1"/>
            </a:fillRef>
            <a:effectRef idx="0">
              <a:schemeClr val="dk1"/>
            </a:effectRef>
            <a:fontRef idx="minor">
              <a:schemeClr val="tx1"/>
            </a:fontRef>
          </p:style>
        </p:cxnSp>
      </p:grpSp>
      <p:sp>
        <p:nvSpPr>
          <p:cNvPr id="41" name="Rectangle 40">
            <a:extLst>
              <a:ext uri="{FF2B5EF4-FFF2-40B4-BE49-F238E27FC236}">
                <a16:creationId xmlns:a16="http://schemas.microsoft.com/office/drawing/2014/main" id="{0FF4C724-F18D-1745-BF41-AD2236C4387F}"/>
              </a:ext>
            </a:extLst>
          </p:cNvPr>
          <p:cNvSpPr/>
          <p:nvPr/>
        </p:nvSpPr>
        <p:spPr>
          <a:xfrm>
            <a:off x="457200" y="1043505"/>
            <a:ext cx="11228832" cy="1353782"/>
          </a:xfrm>
          <a:prstGeom prst="rect">
            <a:avLst/>
          </a:prstGeom>
          <a:solidFill>
            <a:srgbClr val="99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21E71388-8296-8941-BFAC-8D8159EB584D}"/>
              </a:ext>
            </a:extLst>
          </p:cNvPr>
          <p:cNvGrpSpPr/>
          <p:nvPr/>
        </p:nvGrpSpPr>
        <p:grpSpPr>
          <a:xfrm>
            <a:off x="4470687" y="1169153"/>
            <a:ext cx="3266820" cy="1102486"/>
            <a:chOff x="4470687" y="1244723"/>
            <a:chExt cx="3266820" cy="918854"/>
          </a:xfrm>
        </p:grpSpPr>
        <p:cxnSp>
          <p:nvCxnSpPr>
            <p:cNvPr id="42" name="Straight Connector 41">
              <a:extLst>
                <a:ext uri="{FF2B5EF4-FFF2-40B4-BE49-F238E27FC236}">
                  <a16:creationId xmlns:a16="http://schemas.microsoft.com/office/drawing/2014/main" id="{7B685B0F-A4A1-7643-9E77-D390A4240667}"/>
                </a:ext>
              </a:extLst>
            </p:cNvPr>
            <p:cNvCxnSpPr>
              <a:cxnSpLocks/>
            </p:cNvCxnSpPr>
            <p:nvPr/>
          </p:nvCxnSpPr>
          <p:spPr>
            <a:xfrm>
              <a:off x="7737507" y="1244723"/>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6576640-AAD5-EE46-BEC1-9621A740B87A}"/>
                </a:ext>
              </a:extLst>
            </p:cNvPr>
            <p:cNvCxnSpPr>
              <a:cxnSpLocks/>
            </p:cNvCxnSpPr>
            <p:nvPr/>
          </p:nvCxnSpPr>
          <p:spPr>
            <a:xfrm>
              <a:off x="4470687" y="1244723"/>
              <a:ext cx="0" cy="918854"/>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95926186-0471-5248-8101-6787CD160E93}"/>
              </a:ext>
            </a:extLst>
          </p:cNvPr>
          <p:cNvGrpSpPr/>
          <p:nvPr/>
        </p:nvGrpSpPr>
        <p:grpSpPr>
          <a:xfrm>
            <a:off x="457200" y="2565800"/>
            <a:ext cx="11228832" cy="1170151"/>
            <a:chOff x="984068" y="2903654"/>
            <a:chExt cx="10223864" cy="1270103"/>
          </a:xfrm>
          <a:solidFill>
            <a:schemeClr val="bg1">
              <a:lumMod val="85000"/>
            </a:schemeClr>
          </a:solidFill>
        </p:grpSpPr>
        <p:sp>
          <p:nvSpPr>
            <p:cNvPr id="13" name="Rectangle 12">
              <a:extLst>
                <a:ext uri="{FF2B5EF4-FFF2-40B4-BE49-F238E27FC236}">
                  <a16:creationId xmlns:a16="http://schemas.microsoft.com/office/drawing/2014/main" id="{89049F0B-EE91-5F43-9C2B-DA9797626346}"/>
                </a:ext>
              </a:extLst>
            </p:cNvPr>
            <p:cNvSpPr/>
            <p:nvPr/>
          </p:nvSpPr>
          <p:spPr>
            <a:xfrm>
              <a:off x="984068" y="2903654"/>
              <a:ext cx="10223864" cy="12701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2A86E2B-2C60-F94B-870E-66AC1997FBED}"/>
                </a:ext>
              </a:extLst>
            </p:cNvPr>
            <p:cNvCxnSpPr>
              <a:cxnSpLocks/>
            </p:cNvCxnSpPr>
            <p:nvPr/>
          </p:nvCxnSpPr>
          <p:spPr>
            <a:xfrm>
              <a:off x="6091003" y="3040035"/>
              <a:ext cx="0" cy="997341"/>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E7676133-C163-8441-93FF-55E976CCCF55}"/>
                </a:ext>
              </a:extLst>
            </p:cNvPr>
            <p:cNvCxnSpPr>
              <a:cxnSpLocks/>
            </p:cNvCxnSpPr>
            <p:nvPr/>
          </p:nvCxnSpPr>
          <p:spPr>
            <a:xfrm>
              <a:off x="3541136" y="3040035"/>
              <a:ext cx="0" cy="997341"/>
            </a:xfrm>
            <a:prstGeom prst="line">
              <a:avLst/>
            </a:prstGeom>
            <a:grpFill/>
            <a:ln w="127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BAADA89-1FB0-B34E-B5DF-D1F13250BC0B}"/>
                </a:ext>
              </a:extLst>
            </p:cNvPr>
            <p:cNvCxnSpPr>
              <a:cxnSpLocks/>
            </p:cNvCxnSpPr>
            <p:nvPr/>
          </p:nvCxnSpPr>
          <p:spPr>
            <a:xfrm>
              <a:off x="8640870" y="3040035"/>
              <a:ext cx="0" cy="997341"/>
            </a:xfrm>
            <a:prstGeom prst="line">
              <a:avLst/>
            </a:prstGeom>
            <a:grpFill/>
            <a:ln w="12700"/>
          </p:spPr>
          <p:style>
            <a:lnRef idx="1">
              <a:schemeClr val="dk1"/>
            </a:lnRef>
            <a:fillRef idx="0">
              <a:schemeClr val="dk1"/>
            </a:fillRef>
            <a:effectRef idx="0">
              <a:schemeClr val="dk1"/>
            </a:effectRef>
            <a:fontRef idx="minor">
              <a:schemeClr val="tx1"/>
            </a:fontRef>
          </p:style>
        </p:cxnSp>
      </p:grpSp>
      <p:cxnSp>
        <p:nvCxnSpPr>
          <p:cNvPr id="69" name="Straight Connector 68">
            <a:extLst>
              <a:ext uri="{FF2B5EF4-FFF2-40B4-BE49-F238E27FC236}">
                <a16:creationId xmlns:a16="http://schemas.microsoft.com/office/drawing/2014/main" id="{A874FD94-096A-D443-ADAC-8508765DE475}"/>
              </a:ext>
            </a:extLst>
          </p:cNvPr>
          <p:cNvCxnSpPr>
            <a:cxnSpLocks/>
          </p:cNvCxnSpPr>
          <p:nvPr/>
        </p:nvCxnSpPr>
        <p:spPr>
          <a:xfrm flipH="1">
            <a:off x="1275889" y="5191294"/>
            <a:ext cx="9696911" cy="0"/>
          </a:xfrm>
          <a:prstGeom prst="line">
            <a:avLst/>
          </a:prstGeom>
          <a:ln w="12700"/>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09B4CFE9-CC57-4F4D-A044-709CFDB055F9}"/>
              </a:ext>
            </a:extLst>
          </p:cNvPr>
          <p:cNvSpPr/>
          <p:nvPr/>
        </p:nvSpPr>
        <p:spPr>
          <a:xfrm>
            <a:off x="1745378" y="1890100"/>
            <a:ext cx="1963999" cy="395814"/>
          </a:xfrm>
          <a:prstGeom prst="rect">
            <a:avLst/>
          </a:prstGeom>
        </p:spPr>
        <p:txBody>
          <a:bodyPr wrap="none">
            <a:spAutoFit/>
          </a:bodyPr>
          <a:lstStyle/>
          <a:p>
            <a:pPr algn="ctr">
              <a:lnSpc>
                <a:spcPct val="150000"/>
              </a:lnSpc>
              <a:spcAft>
                <a:spcPts val="0"/>
              </a:spcAft>
              <a:tabLst>
                <a:tab pos="1007110" algn="l"/>
                <a:tab pos="2014855" algn="l"/>
                <a:tab pos="3021965" algn="l"/>
                <a:tab pos="4029710" algn="l"/>
                <a:tab pos="5036820" algn="l"/>
                <a:tab pos="6043930" algn="l"/>
              </a:tabLst>
            </a:pPr>
            <a:r>
              <a:rPr lang="en-GB" sz="1500" b="1" dirty="0">
                <a:solidFill>
                  <a:srgbClr val="000000"/>
                </a:solidFill>
                <a:ea typeface="ヒラギノ角ゴ Pro W3" panose="020B0300000000000000" pitchFamily="34" charset="-128"/>
                <a:cs typeface="Times New Roman" panose="02020603050405020304" pitchFamily="18" charset="0"/>
              </a:rPr>
              <a:t>~$4.2B global sales</a:t>
            </a:r>
            <a:endParaRPr lang="en-GB" sz="1500" dirty="0">
              <a:solidFill>
                <a:srgbClr val="000000"/>
              </a:solidFill>
              <a:ea typeface="ヒラギノ角ゴ Pro W3" panose="020B0300000000000000" pitchFamily="34" charset="-128"/>
              <a:cs typeface="Times New Roman" panose="02020603050405020304" pitchFamily="18" charset="0"/>
            </a:endParaRPr>
          </a:p>
        </p:txBody>
      </p:sp>
      <p:sp>
        <p:nvSpPr>
          <p:cNvPr id="53" name="Rectangle 52">
            <a:extLst>
              <a:ext uri="{FF2B5EF4-FFF2-40B4-BE49-F238E27FC236}">
                <a16:creationId xmlns:a16="http://schemas.microsoft.com/office/drawing/2014/main" id="{B3259FCE-7256-CE44-B351-A3A173B0BD8C}"/>
              </a:ext>
            </a:extLst>
          </p:cNvPr>
          <p:cNvSpPr/>
          <p:nvPr/>
        </p:nvSpPr>
        <p:spPr>
          <a:xfrm>
            <a:off x="4724127" y="1890100"/>
            <a:ext cx="2750854" cy="395814"/>
          </a:xfrm>
          <a:prstGeom prst="rect">
            <a:avLst/>
          </a:prstGeom>
        </p:spPr>
        <p:txBody>
          <a:bodyPr wrap="square">
            <a:spAutoFit/>
          </a:bodyPr>
          <a:lstStyle/>
          <a:p>
            <a:pPr algn="ctr">
              <a:lnSpc>
                <a:spcPct val="150000"/>
              </a:lnSpc>
              <a:tabLst>
                <a:tab pos="1007110" algn="l"/>
                <a:tab pos="2014855" algn="l"/>
                <a:tab pos="3021965" algn="l"/>
                <a:tab pos="4029710" algn="l"/>
                <a:tab pos="5036820" algn="l"/>
                <a:tab pos="6043930" algn="l"/>
              </a:tabLst>
            </a:pPr>
            <a:r>
              <a:rPr lang="en-GB" sz="1500" b="1" dirty="0">
                <a:solidFill>
                  <a:srgbClr val="000000"/>
                </a:solidFill>
                <a:ea typeface="ヒラギノ角ゴ Pro W3" panose="020B0300000000000000" pitchFamily="34" charset="-128"/>
                <a:cs typeface="Times New Roman" panose="02020603050405020304" pitchFamily="18" charset="0"/>
              </a:rPr>
              <a:t>7000+ employees worldwide</a:t>
            </a:r>
          </a:p>
        </p:txBody>
      </p:sp>
      <p:sp>
        <p:nvSpPr>
          <p:cNvPr id="55" name="Rectangle 54">
            <a:extLst>
              <a:ext uri="{FF2B5EF4-FFF2-40B4-BE49-F238E27FC236}">
                <a16:creationId xmlns:a16="http://schemas.microsoft.com/office/drawing/2014/main" id="{9D12BAAF-31A7-6F41-9651-420BF5063CBB}"/>
              </a:ext>
            </a:extLst>
          </p:cNvPr>
          <p:cNvSpPr/>
          <p:nvPr/>
        </p:nvSpPr>
        <p:spPr>
          <a:xfrm>
            <a:off x="7842744" y="1890100"/>
            <a:ext cx="3259951" cy="395814"/>
          </a:xfrm>
          <a:prstGeom prst="rect">
            <a:avLst/>
          </a:prstGeom>
        </p:spPr>
        <p:txBody>
          <a:bodyPr wrap="square">
            <a:spAutoFit/>
          </a:bodyPr>
          <a:lstStyle/>
          <a:p>
            <a:pPr algn="ctr">
              <a:lnSpc>
                <a:spcPct val="150000"/>
              </a:lnSpc>
              <a:spcAft>
                <a:spcPts val="0"/>
              </a:spcAft>
              <a:tabLst>
                <a:tab pos="1007110" algn="l"/>
                <a:tab pos="2014855" algn="l"/>
                <a:tab pos="3021965" algn="l"/>
                <a:tab pos="4029710" algn="l"/>
                <a:tab pos="5036820" algn="l"/>
                <a:tab pos="6043930" algn="l"/>
              </a:tabLst>
            </a:pPr>
            <a:r>
              <a:rPr lang="en-GB" sz="1500" b="1" dirty="0">
                <a:solidFill>
                  <a:srgbClr val="000000"/>
                </a:solidFill>
                <a:ea typeface="ヒラギノ角ゴ Pro W3" panose="020B0300000000000000" pitchFamily="34" charset="-128"/>
                <a:cs typeface="Times New Roman" panose="02020603050405020304" pitchFamily="18" charset="0"/>
              </a:rPr>
              <a:t>10,000+ partners worldwide</a:t>
            </a:r>
          </a:p>
        </p:txBody>
      </p:sp>
      <p:sp>
        <p:nvSpPr>
          <p:cNvPr id="2" name="Title 1">
            <a:extLst>
              <a:ext uri="{FF2B5EF4-FFF2-40B4-BE49-F238E27FC236}">
                <a16:creationId xmlns:a16="http://schemas.microsoft.com/office/drawing/2014/main" id="{B607FC47-3F9C-AB42-86D3-1C2478FF8354}"/>
              </a:ext>
            </a:extLst>
          </p:cNvPr>
          <p:cNvSpPr>
            <a:spLocks noGrp="1"/>
          </p:cNvSpPr>
          <p:nvPr>
            <p:ph type="title"/>
          </p:nvPr>
        </p:nvSpPr>
        <p:spPr/>
        <p:txBody>
          <a:bodyPr/>
          <a:lstStyle/>
          <a:p>
            <a:pP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dirty="0">
                <a:solidFill>
                  <a:srgbClr val="000000"/>
                </a:solidFill>
                <a:latin typeface="Helvetica" pitchFamily="2" charset="0"/>
                <a:ea typeface="ヒラギノ角ゴ Pro W3" panose="020B0300000000000000" pitchFamily="34" charset="-128"/>
                <a:cs typeface="Times New Roman" panose="02020603050405020304" pitchFamily="18" charset="0"/>
              </a:rPr>
              <a:t>About Zebra Expertise</a:t>
            </a:r>
          </a:p>
        </p:txBody>
      </p:sp>
      <p:sp>
        <p:nvSpPr>
          <p:cNvPr id="8" name="Rectangle 7">
            <a:extLst>
              <a:ext uri="{FF2B5EF4-FFF2-40B4-BE49-F238E27FC236}">
                <a16:creationId xmlns:a16="http://schemas.microsoft.com/office/drawing/2014/main" id="{B0C7166F-9CBB-2B42-AD4D-E372C6936D2E}"/>
              </a:ext>
            </a:extLst>
          </p:cNvPr>
          <p:cNvSpPr/>
          <p:nvPr/>
        </p:nvSpPr>
        <p:spPr>
          <a:xfrm>
            <a:off x="9021845"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Retail</a:t>
            </a:r>
            <a:endParaRPr lang="en-GB" sz="1400" dirty="0">
              <a:ea typeface="ヒラギノ角ゴ Pro W3" panose="020B0300000000000000" pitchFamily="34" charset="-128"/>
              <a:cs typeface="Times New Roman" panose="02020603050405020304" pitchFamily="18" charset="0"/>
            </a:endParaRPr>
          </a:p>
        </p:txBody>
      </p:sp>
      <p:sp>
        <p:nvSpPr>
          <p:cNvPr id="9" name="Rectangle 8">
            <a:extLst>
              <a:ext uri="{FF2B5EF4-FFF2-40B4-BE49-F238E27FC236}">
                <a16:creationId xmlns:a16="http://schemas.microsoft.com/office/drawing/2014/main" id="{19865EE1-6030-F04A-9E71-64F3F819BBF6}"/>
              </a:ext>
            </a:extLst>
          </p:cNvPr>
          <p:cNvSpPr/>
          <p:nvPr/>
        </p:nvSpPr>
        <p:spPr>
          <a:xfrm>
            <a:off x="3949610"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Manufacturing</a:t>
            </a:r>
            <a:endParaRPr lang="en-GB" sz="1400" dirty="0">
              <a:ea typeface="ヒラギノ角ゴ Pro W3" panose="020B03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id="{E5BF61DB-C3BE-634B-A20F-044C430A51AD}"/>
              </a:ext>
            </a:extLst>
          </p:cNvPr>
          <p:cNvSpPr/>
          <p:nvPr/>
        </p:nvSpPr>
        <p:spPr>
          <a:xfrm>
            <a:off x="6566278"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T&amp;L</a:t>
            </a:r>
            <a:endParaRPr lang="en-GB" sz="1400" dirty="0">
              <a:ea typeface="ヒラギノ角ゴ Pro W3" panose="020B03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id="{769078A8-0CDE-F14D-ABFF-CE6811646C7B}"/>
              </a:ext>
            </a:extLst>
          </p:cNvPr>
          <p:cNvSpPr/>
          <p:nvPr/>
        </p:nvSpPr>
        <p:spPr>
          <a:xfrm>
            <a:off x="1093496" y="3376278"/>
            <a:ext cx="1698623" cy="307777"/>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ea typeface="ヒラギノ角ゴ Pro W3" panose="020B0300000000000000" pitchFamily="34" charset="-128"/>
                <a:cs typeface="Times New Roman" panose="02020603050405020304" pitchFamily="18" charset="0"/>
              </a:rPr>
              <a:t>Healthcare</a:t>
            </a:r>
            <a:endParaRPr lang="en-GB" sz="1400" dirty="0">
              <a:ea typeface="ヒラギノ角ゴ Pro W3" panose="020B0300000000000000" pitchFamily="34" charset="-128"/>
              <a:cs typeface="Times New Roman" panose="02020603050405020304" pitchFamily="18" charset="0"/>
            </a:endParaRPr>
          </a:p>
        </p:txBody>
      </p:sp>
      <p:sp>
        <p:nvSpPr>
          <p:cNvPr id="30" name="Rectangle 29">
            <a:extLst>
              <a:ext uri="{FF2B5EF4-FFF2-40B4-BE49-F238E27FC236}">
                <a16:creationId xmlns:a16="http://schemas.microsoft.com/office/drawing/2014/main" id="{FC82D3C6-B6E4-C94E-967A-97AC0B11425A}"/>
              </a:ext>
            </a:extLst>
          </p:cNvPr>
          <p:cNvSpPr/>
          <p:nvPr/>
        </p:nvSpPr>
        <p:spPr>
          <a:xfrm>
            <a:off x="920406" y="482718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Data Capture Solutions</a:t>
            </a:r>
          </a:p>
        </p:txBody>
      </p:sp>
      <p:sp>
        <p:nvSpPr>
          <p:cNvPr id="31" name="Rectangle 30">
            <a:extLst>
              <a:ext uri="{FF2B5EF4-FFF2-40B4-BE49-F238E27FC236}">
                <a16:creationId xmlns:a16="http://schemas.microsoft.com/office/drawing/2014/main" id="{0AA1ADCF-7499-164E-BDC4-7F95FBD2D39A}"/>
              </a:ext>
            </a:extLst>
          </p:cNvPr>
          <p:cNvSpPr/>
          <p:nvPr/>
        </p:nvSpPr>
        <p:spPr>
          <a:xfrm>
            <a:off x="3840181" y="4827181"/>
            <a:ext cx="1934648"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Mobile Computing</a:t>
            </a:r>
          </a:p>
        </p:txBody>
      </p:sp>
      <p:sp>
        <p:nvSpPr>
          <p:cNvPr id="32" name="Rectangle 31">
            <a:extLst>
              <a:ext uri="{FF2B5EF4-FFF2-40B4-BE49-F238E27FC236}">
                <a16:creationId xmlns:a16="http://schemas.microsoft.com/office/drawing/2014/main" id="{13BA1221-B801-5A43-A99A-15AD5680048C}"/>
              </a:ext>
            </a:extLst>
          </p:cNvPr>
          <p:cNvSpPr/>
          <p:nvPr/>
        </p:nvSpPr>
        <p:spPr>
          <a:xfrm>
            <a:off x="6447643" y="4827181"/>
            <a:ext cx="1887789"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Specialty Printing</a:t>
            </a:r>
          </a:p>
        </p:txBody>
      </p:sp>
      <p:sp>
        <p:nvSpPr>
          <p:cNvPr id="33" name="Rectangle 32">
            <a:extLst>
              <a:ext uri="{FF2B5EF4-FFF2-40B4-BE49-F238E27FC236}">
                <a16:creationId xmlns:a16="http://schemas.microsoft.com/office/drawing/2014/main" id="{0C72C84A-68A1-CC48-920C-2B4DA93727E3}"/>
              </a:ext>
            </a:extLst>
          </p:cNvPr>
          <p:cNvSpPr/>
          <p:nvPr/>
        </p:nvSpPr>
        <p:spPr>
          <a:xfrm>
            <a:off x="8598997" y="482718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Location Solutions</a:t>
            </a:r>
          </a:p>
        </p:txBody>
      </p:sp>
      <p:sp>
        <p:nvSpPr>
          <p:cNvPr id="59" name="Rectangle 58">
            <a:extLst>
              <a:ext uri="{FF2B5EF4-FFF2-40B4-BE49-F238E27FC236}">
                <a16:creationId xmlns:a16="http://schemas.microsoft.com/office/drawing/2014/main" id="{A65553DF-678D-C140-A3E4-889AC1BCB11A}"/>
              </a:ext>
            </a:extLst>
          </p:cNvPr>
          <p:cNvSpPr/>
          <p:nvPr/>
        </p:nvSpPr>
        <p:spPr>
          <a:xfrm>
            <a:off x="927519" y="591240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Data Platforms</a:t>
            </a:r>
          </a:p>
        </p:txBody>
      </p:sp>
      <p:sp>
        <p:nvSpPr>
          <p:cNvPr id="61" name="Rectangle 60">
            <a:extLst>
              <a:ext uri="{FF2B5EF4-FFF2-40B4-BE49-F238E27FC236}">
                <a16:creationId xmlns:a16="http://schemas.microsoft.com/office/drawing/2014/main" id="{A5F53D22-AA2D-AA40-8B9F-E3B7F28665B1}"/>
              </a:ext>
            </a:extLst>
          </p:cNvPr>
          <p:cNvSpPr/>
          <p:nvPr/>
        </p:nvSpPr>
        <p:spPr>
          <a:xfrm>
            <a:off x="3847294" y="5987971"/>
            <a:ext cx="1934648"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Software</a:t>
            </a:r>
          </a:p>
        </p:txBody>
      </p:sp>
      <p:sp>
        <p:nvSpPr>
          <p:cNvPr id="62" name="Rectangle 61">
            <a:extLst>
              <a:ext uri="{FF2B5EF4-FFF2-40B4-BE49-F238E27FC236}">
                <a16:creationId xmlns:a16="http://schemas.microsoft.com/office/drawing/2014/main" id="{A3D2CC2C-E4CA-334D-9B8C-7898B0C1D602}"/>
              </a:ext>
            </a:extLst>
          </p:cNvPr>
          <p:cNvSpPr/>
          <p:nvPr/>
        </p:nvSpPr>
        <p:spPr>
          <a:xfrm>
            <a:off x="6454756" y="5987971"/>
            <a:ext cx="1887789"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Services</a:t>
            </a:r>
          </a:p>
        </p:txBody>
      </p:sp>
      <p:sp>
        <p:nvSpPr>
          <p:cNvPr id="65" name="Rectangle 64">
            <a:extLst>
              <a:ext uri="{FF2B5EF4-FFF2-40B4-BE49-F238E27FC236}">
                <a16:creationId xmlns:a16="http://schemas.microsoft.com/office/drawing/2014/main" id="{516A3BF5-5480-0F49-9F7A-081D2BC858FF}"/>
              </a:ext>
            </a:extLst>
          </p:cNvPr>
          <p:cNvSpPr/>
          <p:nvPr/>
        </p:nvSpPr>
        <p:spPr>
          <a:xfrm>
            <a:off x="8606110" y="5987971"/>
            <a:ext cx="2665484" cy="276999"/>
          </a:xfrm>
          <a:prstGeom prst="rect">
            <a:avLst/>
          </a:prstGeom>
        </p:spPr>
        <p:txBody>
          <a:bodyPr wrap="square">
            <a:spAutoFit/>
          </a:bodyPr>
          <a:lstStyle/>
          <a:p>
            <a:pPr algn="ct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Supplies</a:t>
            </a:r>
          </a:p>
        </p:txBody>
      </p:sp>
      <p:pic>
        <p:nvPicPr>
          <p:cNvPr id="60" name="Picture 59">
            <a:extLst>
              <a:ext uri="{FF2B5EF4-FFF2-40B4-BE49-F238E27FC236}">
                <a16:creationId xmlns:a16="http://schemas.microsoft.com/office/drawing/2014/main" id="{1F853F04-C4C3-CF49-918B-45A84C1D00F8}"/>
              </a:ext>
            </a:extLst>
          </p:cNvPr>
          <p:cNvPicPr>
            <a:picLocks noChangeAspect="1"/>
          </p:cNvPicPr>
          <p:nvPr/>
        </p:nvPicPr>
        <p:blipFill>
          <a:blip r:embed="rId3"/>
          <a:stretch>
            <a:fillRect/>
          </a:stretch>
        </p:blipFill>
        <p:spPr>
          <a:xfrm>
            <a:off x="2362341" y="1207429"/>
            <a:ext cx="730074" cy="747880"/>
          </a:xfrm>
          <a:prstGeom prst="rect">
            <a:avLst/>
          </a:prstGeom>
        </p:spPr>
      </p:pic>
      <p:pic>
        <p:nvPicPr>
          <p:cNvPr id="63" name="Picture 62">
            <a:extLst>
              <a:ext uri="{FF2B5EF4-FFF2-40B4-BE49-F238E27FC236}">
                <a16:creationId xmlns:a16="http://schemas.microsoft.com/office/drawing/2014/main" id="{10B835B8-ED80-604F-9F65-7304CBFF68EA}"/>
              </a:ext>
            </a:extLst>
          </p:cNvPr>
          <p:cNvPicPr>
            <a:picLocks noChangeAspect="1"/>
          </p:cNvPicPr>
          <p:nvPr/>
        </p:nvPicPr>
        <p:blipFill>
          <a:blip r:embed="rId4"/>
          <a:stretch>
            <a:fillRect/>
          </a:stretch>
        </p:blipFill>
        <p:spPr>
          <a:xfrm>
            <a:off x="8874276" y="1331387"/>
            <a:ext cx="1196886" cy="499965"/>
          </a:xfrm>
          <a:prstGeom prst="rect">
            <a:avLst/>
          </a:prstGeom>
        </p:spPr>
      </p:pic>
      <p:pic>
        <p:nvPicPr>
          <p:cNvPr id="64" name="Picture 63">
            <a:extLst>
              <a:ext uri="{FF2B5EF4-FFF2-40B4-BE49-F238E27FC236}">
                <a16:creationId xmlns:a16="http://schemas.microsoft.com/office/drawing/2014/main" id="{FE2F7977-B4C5-1545-96F3-74941F8A0E4B}"/>
              </a:ext>
            </a:extLst>
          </p:cNvPr>
          <p:cNvPicPr>
            <a:picLocks noChangeAspect="1"/>
          </p:cNvPicPr>
          <p:nvPr/>
        </p:nvPicPr>
        <p:blipFill>
          <a:blip r:embed="rId5"/>
          <a:stretch>
            <a:fillRect/>
          </a:stretch>
        </p:blipFill>
        <p:spPr>
          <a:xfrm>
            <a:off x="5485961" y="1308661"/>
            <a:ext cx="1227186" cy="545416"/>
          </a:xfrm>
          <a:prstGeom prst="rect">
            <a:avLst/>
          </a:prstGeom>
        </p:spPr>
      </p:pic>
      <p:pic>
        <p:nvPicPr>
          <p:cNvPr id="77" name="Picture 76">
            <a:extLst>
              <a:ext uri="{FF2B5EF4-FFF2-40B4-BE49-F238E27FC236}">
                <a16:creationId xmlns:a16="http://schemas.microsoft.com/office/drawing/2014/main" id="{B45C4008-D1C3-8740-8F44-3C6B3CF7EC37}"/>
              </a:ext>
            </a:extLst>
          </p:cNvPr>
          <p:cNvPicPr>
            <a:picLocks noChangeAspect="1"/>
          </p:cNvPicPr>
          <p:nvPr/>
        </p:nvPicPr>
        <p:blipFill>
          <a:blip r:embed="rId6"/>
          <a:stretch>
            <a:fillRect/>
          </a:stretch>
        </p:blipFill>
        <p:spPr>
          <a:xfrm>
            <a:off x="9589891" y="2790501"/>
            <a:ext cx="562531" cy="530387"/>
          </a:xfrm>
          <a:prstGeom prst="rect">
            <a:avLst/>
          </a:prstGeom>
        </p:spPr>
      </p:pic>
      <p:pic>
        <p:nvPicPr>
          <p:cNvPr id="78" name="Picture 77">
            <a:extLst>
              <a:ext uri="{FF2B5EF4-FFF2-40B4-BE49-F238E27FC236}">
                <a16:creationId xmlns:a16="http://schemas.microsoft.com/office/drawing/2014/main" id="{732BEE8E-F2AB-2E4A-8172-93A8D52B21ED}"/>
              </a:ext>
            </a:extLst>
          </p:cNvPr>
          <p:cNvPicPr>
            <a:picLocks noChangeAspect="1"/>
          </p:cNvPicPr>
          <p:nvPr/>
        </p:nvPicPr>
        <p:blipFill>
          <a:blip r:embed="rId7"/>
          <a:stretch>
            <a:fillRect/>
          </a:stretch>
        </p:blipFill>
        <p:spPr>
          <a:xfrm>
            <a:off x="4482684" y="2829159"/>
            <a:ext cx="632474" cy="505980"/>
          </a:xfrm>
          <a:prstGeom prst="rect">
            <a:avLst/>
          </a:prstGeom>
        </p:spPr>
      </p:pic>
      <p:pic>
        <p:nvPicPr>
          <p:cNvPr id="79" name="Picture 78">
            <a:extLst>
              <a:ext uri="{FF2B5EF4-FFF2-40B4-BE49-F238E27FC236}">
                <a16:creationId xmlns:a16="http://schemas.microsoft.com/office/drawing/2014/main" id="{6E72BAE3-CB87-434A-942E-AE887F563823}"/>
              </a:ext>
            </a:extLst>
          </p:cNvPr>
          <p:cNvPicPr>
            <a:picLocks noChangeAspect="1"/>
          </p:cNvPicPr>
          <p:nvPr/>
        </p:nvPicPr>
        <p:blipFill>
          <a:blip r:embed="rId8"/>
          <a:stretch>
            <a:fillRect/>
          </a:stretch>
        </p:blipFill>
        <p:spPr>
          <a:xfrm>
            <a:off x="6961804" y="2830428"/>
            <a:ext cx="907571" cy="523006"/>
          </a:xfrm>
          <a:prstGeom prst="rect">
            <a:avLst/>
          </a:prstGeom>
        </p:spPr>
      </p:pic>
      <p:pic>
        <p:nvPicPr>
          <p:cNvPr id="80" name="Picture 79">
            <a:extLst>
              <a:ext uri="{FF2B5EF4-FFF2-40B4-BE49-F238E27FC236}">
                <a16:creationId xmlns:a16="http://schemas.microsoft.com/office/drawing/2014/main" id="{319C2D9A-09E6-2B4C-A172-EC319A4F623C}"/>
              </a:ext>
            </a:extLst>
          </p:cNvPr>
          <p:cNvPicPr>
            <a:picLocks noChangeAspect="1"/>
          </p:cNvPicPr>
          <p:nvPr/>
        </p:nvPicPr>
        <p:blipFill>
          <a:blip r:embed="rId9"/>
          <a:stretch>
            <a:fillRect/>
          </a:stretch>
        </p:blipFill>
        <p:spPr>
          <a:xfrm>
            <a:off x="1696790" y="2791728"/>
            <a:ext cx="492035" cy="564928"/>
          </a:xfrm>
          <a:prstGeom prst="rect">
            <a:avLst/>
          </a:prstGeom>
        </p:spPr>
      </p:pic>
      <p:pic>
        <p:nvPicPr>
          <p:cNvPr id="90" name="Picture 89">
            <a:extLst>
              <a:ext uri="{FF2B5EF4-FFF2-40B4-BE49-F238E27FC236}">
                <a16:creationId xmlns:a16="http://schemas.microsoft.com/office/drawing/2014/main" id="{1267A7C8-B55E-6B43-BBEC-E0BA5E0FADF9}"/>
              </a:ext>
            </a:extLst>
          </p:cNvPr>
          <p:cNvPicPr>
            <a:picLocks noChangeAspect="1"/>
          </p:cNvPicPr>
          <p:nvPr/>
        </p:nvPicPr>
        <p:blipFill>
          <a:blip r:embed="rId10"/>
          <a:stretch>
            <a:fillRect/>
          </a:stretch>
        </p:blipFill>
        <p:spPr>
          <a:xfrm>
            <a:off x="4633963" y="4150967"/>
            <a:ext cx="347085" cy="633796"/>
          </a:xfrm>
          <a:prstGeom prst="rect">
            <a:avLst/>
          </a:prstGeom>
        </p:spPr>
      </p:pic>
      <p:pic>
        <p:nvPicPr>
          <p:cNvPr id="91" name="Picture 90">
            <a:extLst>
              <a:ext uri="{FF2B5EF4-FFF2-40B4-BE49-F238E27FC236}">
                <a16:creationId xmlns:a16="http://schemas.microsoft.com/office/drawing/2014/main" id="{077A1B16-EFE6-A64F-A08B-544D74E2287D}"/>
              </a:ext>
            </a:extLst>
          </p:cNvPr>
          <p:cNvPicPr>
            <a:picLocks noChangeAspect="1"/>
          </p:cNvPicPr>
          <p:nvPr/>
        </p:nvPicPr>
        <p:blipFill>
          <a:blip r:embed="rId11"/>
          <a:stretch>
            <a:fillRect/>
          </a:stretch>
        </p:blipFill>
        <p:spPr>
          <a:xfrm>
            <a:off x="7233908" y="4279433"/>
            <a:ext cx="315259" cy="396993"/>
          </a:xfrm>
          <a:prstGeom prst="rect">
            <a:avLst/>
          </a:prstGeom>
        </p:spPr>
      </p:pic>
      <p:pic>
        <p:nvPicPr>
          <p:cNvPr id="92" name="Picture 91">
            <a:extLst>
              <a:ext uri="{FF2B5EF4-FFF2-40B4-BE49-F238E27FC236}">
                <a16:creationId xmlns:a16="http://schemas.microsoft.com/office/drawing/2014/main" id="{AAAAE8C3-CA77-4D4C-B6E5-37B90B1500F2}"/>
              </a:ext>
            </a:extLst>
          </p:cNvPr>
          <p:cNvPicPr>
            <a:picLocks noChangeAspect="1"/>
          </p:cNvPicPr>
          <p:nvPr/>
        </p:nvPicPr>
        <p:blipFill>
          <a:blip r:embed="rId12"/>
          <a:stretch>
            <a:fillRect/>
          </a:stretch>
        </p:blipFill>
        <p:spPr>
          <a:xfrm>
            <a:off x="9687453" y="4279632"/>
            <a:ext cx="488572" cy="488572"/>
          </a:xfrm>
          <a:prstGeom prst="rect">
            <a:avLst/>
          </a:prstGeom>
        </p:spPr>
      </p:pic>
      <p:pic>
        <p:nvPicPr>
          <p:cNvPr id="3" name="Picture 2">
            <a:extLst>
              <a:ext uri="{FF2B5EF4-FFF2-40B4-BE49-F238E27FC236}">
                <a16:creationId xmlns:a16="http://schemas.microsoft.com/office/drawing/2014/main" id="{5070FC58-2830-3947-A539-7D0E1FE61681}"/>
              </a:ext>
            </a:extLst>
          </p:cNvPr>
          <p:cNvPicPr>
            <a:picLocks noChangeAspect="1"/>
          </p:cNvPicPr>
          <p:nvPr/>
        </p:nvPicPr>
        <p:blipFill>
          <a:blip r:embed="rId13"/>
          <a:stretch>
            <a:fillRect/>
          </a:stretch>
        </p:blipFill>
        <p:spPr>
          <a:xfrm>
            <a:off x="2042589" y="5490627"/>
            <a:ext cx="435344" cy="386972"/>
          </a:xfrm>
          <a:prstGeom prst="rect">
            <a:avLst/>
          </a:prstGeom>
        </p:spPr>
      </p:pic>
      <p:pic>
        <p:nvPicPr>
          <p:cNvPr id="66" name="Picture 65">
            <a:extLst>
              <a:ext uri="{FF2B5EF4-FFF2-40B4-BE49-F238E27FC236}">
                <a16:creationId xmlns:a16="http://schemas.microsoft.com/office/drawing/2014/main" id="{4DF807F3-07F1-714E-9D0E-BFB17AED1184}"/>
              </a:ext>
            </a:extLst>
          </p:cNvPr>
          <p:cNvPicPr>
            <a:picLocks noChangeAspect="1"/>
          </p:cNvPicPr>
          <p:nvPr/>
        </p:nvPicPr>
        <p:blipFill>
          <a:blip r:embed="rId14"/>
          <a:stretch>
            <a:fillRect/>
          </a:stretch>
        </p:blipFill>
        <p:spPr>
          <a:xfrm>
            <a:off x="9762273" y="5507287"/>
            <a:ext cx="353158" cy="386266"/>
          </a:xfrm>
          <a:prstGeom prst="rect">
            <a:avLst/>
          </a:prstGeom>
        </p:spPr>
      </p:pic>
      <p:pic>
        <p:nvPicPr>
          <p:cNvPr id="67" name="Picture 66">
            <a:extLst>
              <a:ext uri="{FF2B5EF4-FFF2-40B4-BE49-F238E27FC236}">
                <a16:creationId xmlns:a16="http://schemas.microsoft.com/office/drawing/2014/main" id="{F85A6A04-E645-F94C-8239-8D7D6463F6F4}"/>
              </a:ext>
            </a:extLst>
          </p:cNvPr>
          <p:cNvPicPr>
            <a:picLocks noChangeAspect="1"/>
          </p:cNvPicPr>
          <p:nvPr/>
        </p:nvPicPr>
        <p:blipFill>
          <a:blip r:embed="rId15"/>
          <a:stretch>
            <a:fillRect/>
          </a:stretch>
        </p:blipFill>
        <p:spPr>
          <a:xfrm>
            <a:off x="7102849" y="5426417"/>
            <a:ext cx="591603" cy="536825"/>
          </a:xfrm>
          <a:prstGeom prst="rect">
            <a:avLst/>
          </a:prstGeom>
        </p:spPr>
      </p:pic>
      <p:pic>
        <p:nvPicPr>
          <p:cNvPr id="68" name="Picture 67">
            <a:extLst>
              <a:ext uri="{FF2B5EF4-FFF2-40B4-BE49-F238E27FC236}">
                <a16:creationId xmlns:a16="http://schemas.microsoft.com/office/drawing/2014/main" id="{21A8DE36-37ED-1847-AA4B-97BF62C45AC3}"/>
              </a:ext>
            </a:extLst>
          </p:cNvPr>
          <p:cNvPicPr>
            <a:picLocks noChangeAspect="1"/>
          </p:cNvPicPr>
          <p:nvPr/>
        </p:nvPicPr>
        <p:blipFill>
          <a:blip r:embed="rId16"/>
          <a:stretch>
            <a:fillRect/>
          </a:stretch>
        </p:blipFill>
        <p:spPr>
          <a:xfrm>
            <a:off x="4500088" y="5473863"/>
            <a:ext cx="629061" cy="441447"/>
          </a:xfrm>
          <a:prstGeom prst="rect">
            <a:avLst/>
          </a:prstGeom>
        </p:spPr>
      </p:pic>
      <p:grpSp>
        <p:nvGrpSpPr>
          <p:cNvPr id="70" name="Group 69">
            <a:extLst>
              <a:ext uri="{FF2B5EF4-FFF2-40B4-BE49-F238E27FC236}">
                <a16:creationId xmlns:a16="http://schemas.microsoft.com/office/drawing/2014/main" id="{85F1A4E4-486D-504F-8D30-7BC3E4696266}"/>
              </a:ext>
            </a:extLst>
          </p:cNvPr>
          <p:cNvGrpSpPr/>
          <p:nvPr/>
        </p:nvGrpSpPr>
        <p:grpSpPr>
          <a:xfrm>
            <a:off x="3541136" y="4073237"/>
            <a:ext cx="5099734" cy="995081"/>
            <a:chOff x="3541136" y="5274621"/>
            <a:chExt cx="5099734" cy="918854"/>
          </a:xfrm>
        </p:grpSpPr>
        <p:cxnSp>
          <p:nvCxnSpPr>
            <p:cNvPr id="71" name="Straight Connector 70">
              <a:extLst>
                <a:ext uri="{FF2B5EF4-FFF2-40B4-BE49-F238E27FC236}">
                  <a16:creationId xmlns:a16="http://schemas.microsoft.com/office/drawing/2014/main" id="{AD661B52-2584-B746-87EE-A9FB7EE46B4A}"/>
                </a:ext>
              </a:extLst>
            </p:cNvPr>
            <p:cNvCxnSpPr>
              <a:cxnSpLocks/>
            </p:cNvCxnSpPr>
            <p:nvPr/>
          </p:nvCxnSpPr>
          <p:spPr>
            <a:xfrm>
              <a:off x="6091003"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0C52B57A-1D36-034B-B438-67E2B133E962}"/>
                </a:ext>
              </a:extLst>
            </p:cNvPr>
            <p:cNvCxnSpPr>
              <a:cxnSpLocks/>
            </p:cNvCxnSpPr>
            <p:nvPr/>
          </p:nvCxnSpPr>
          <p:spPr>
            <a:xfrm>
              <a:off x="3541136" y="5274621"/>
              <a:ext cx="0" cy="918854"/>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D434386C-7A30-684E-99A7-F12085B44EC4}"/>
                </a:ext>
              </a:extLst>
            </p:cNvPr>
            <p:cNvCxnSpPr>
              <a:cxnSpLocks/>
            </p:cNvCxnSpPr>
            <p:nvPr/>
          </p:nvCxnSpPr>
          <p:spPr>
            <a:xfrm>
              <a:off x="8640870" y="5274621"/>
              <a:ext cx="0" cy="918854"/>
            </a:xfrm>
            <a:prstGeom prst="line">
              <a:avLst/>
            </a:prstGeom>
            <a:ln w="12700"/>
          </p:spPr>
          <p:style>
            <a:lnRef idx="1">
              <a:schemeClr val="dk1"/>
            </a:lnRef>
            <a:fillRef idx="0">
              <a:schemeClr val="dk1"/>
            </a:fillRef>
            <a:effectRef idx="0">
              <a:schemeClr val="dk1"/>
            </a:effectRef>
            <a:fontRef idx="minor">
              <a:schemeClr val="tx1"/>
            </a:fontRef>
          </p:style>
        </p:cxnSp>
      </p:grpSp>
      <p:pic>
        <p:nvPicPr>
          <p:cNvPr id="4" name="Picture 3">
            <a:extLst>
              <a:ext uri="{FF2B5EF4-FFF2-40B4-BE49-F238E27FC236}">
                <a16:creationId xmlns:a16="http://schemas.microsoft.com/office/drawing/2014/main" id="{73CE4D52-44DB-BE45-BF29-78A09E1399E9}"/>
              </a:ext>
            </a:extLst>
          </p:cNvPr>
          <p:cNvPicPr>
            <a:picLocks noChangeAspect="1"/>
          </p:cNvPicPr>
          <p:nvPr/>
        </p:nvPicPr>
        <p:blipFill>
          <a:blip r:embed="rId17"/>
          <a:stretch>
            <a:fillRect/>
          </a:stretch>
        </p:blipFill>
        <p:spPr>
          <a:xfrm>
            <a:off x="2025167" y="4284048"/>
            <a:ext cx="457200" cy="508000"/>
          </a:xfrm>
          <a:prstGeom prst="rect">
            <a:avLst/>
          </a:prstGeom>
        </p:spPr>
      </p:pic>
    </p:spTree>
    <p:extLst>
      <p:ext uri="{BB962C8B-B14F-4D97-AF65-F5344CB8AC3E}">
        <p14:creationId xmlns:p14="http://schemas.microsoft.com/office/powerpoint/2010/main" val="3662513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AF8BF-0CF5-A644-BA28-2A2BE8AFF54E}"/>
              </a:ext>
            </a:extLst>
          </p:cNvPr>
          <p:cNvSpPr/>
          <p:nvPr/>
        </p:nvSpPr>
        <p:spPr>
          <a:xfrm>
            <a:off x="0" y="3510649"/>
            <a:ext cx="12192000" cy="358944"/>
          </a:xfrm>
          <a:prstGeom prst="rect">
            <a:avLst/>
          </a:prstGeom>
          <a:gradFill>
            <a:gsLst>
              <a:gs pos="0">
                <a:schemeClr val="tx1">
                  <a:lumMod val="50000"/>
                  <a:lumOff val="50000"/>
                </a:schemeClr>
              </a:gs>
              <a:gs pos="100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24D0C-3748-9E4F-A59B-CA52F17F1C8F}"/>
              </a:ext>
            </a:extLst>
          </p:cNvPr>
          <p:cNvSpPr>
            <a:spLocks noGrp="1"/>
          </p:cNvSpPr>
          <p:nvPr>
            <p:ph type="title"/>
          </p:nvPr>
        </p:nvSpPr>
        <p:spPr/>
        <p:txBody>
          <a:bodyPr/>
          <a:lstStyle/>
          <a:p>
            <a:r>
              <a:rPr lang="en-US" dirty="0"/>
              <a:t>Customer-focused Innovation Behind 50 Years of Industry Firsts</a:t>
            </a:r>
          </a:p>
        </p:txBody>
      </p:sp>
      <p:sp>
        <p:nvSpPr>
          <p:cNvPr id="3" name="Text Placeholder 2">
            <a:extLst>
              <a:ext uri="{FF2B5EF4-FFF2-40B4-BE49-F238E27FC236}">
                <a16:creationId xmlns:a16="http://schemas.microsoft.com/office/drawing/2014/main" id="{518A3040-7B08-7049-A1AC-B87AEE00940A}"/>
              </a:ext>
            </a:extLst>
          </p:cNvPr>
          <p:cNvSpPr>
            <a:spLocks noGrp="1"/>
          </p:cNvSpPr>
          <p:nvPr>
            <p:ph type="body" sz="quarter" idx="10"/>
          </p:nvPr>
        </p:nvSpPr>
        <p:spPr/>
        <p:txBody>
          <a:bodyPr/>
          <a:lstStyle/>
          <a:p>
            <a:r>
              <a:rPr lang="en-GB" dirty="0">
                <a:latin typeface="Arial" panose="020B0604020202020204" pitchFamily="34" charset="0"/>
                <a:cs typeface="Arial" panose="020B0604020202020204" pitchFamily="34" charset="0"/>
              </a:rPr>
              <a:t>Scanner development timeline*</a:t>
            </a:r>
          </a:p>
        </p:txBody>
      </p:sp>
      <p:sp>
        <p:nvSpPr>
          <p:cNvPr id="6" name="Rectangle 5">
            <a:extLst>
              <a:ext uri="{FF2B5EF4-FFF2-40B4-BE49-F238E27FC236}">
                <a16:creationId xmlns:a16="http://schemas.microsoft.com/office/drawing/2014/main" id="{AF5BFDB0-8266-BA47-A6E0-28BECF7172E7}"/>
              </a:ext>
            </a:extLst>
          </p:cNvPr>
          <p:cNvSpPr/>
          <p:nvPr/>
        </p:nvSpPr>
        <p:spPr>
          <a:xfrm>
            <a:off x="511722" y="6501554"/>
            <a:ext cx="2101857" cy="230832"/>
          </a:xfrm>
          <a:prstGeom prst="rect">
            <a:avLst/>
          </a:prstGeom>
        </p:spPr>
        <p:txBody>
          <a:bodyPr wrap="none">
            <a:spAutoFit/>
          </a:bodyPr>
          <a:lstStyle/>
          <a:p>
            <a:pPr>
              <a:spcAft>
                <a:spcPts val="0"/>
              </a:spcAft>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900" dirty="0">
                <a:solidFill>
                  <a:srgbClr val="000000"/>
                </a:solidFill>
                <a:ea typeface="ヒラギノ角ゴ Pro W3" panose="020B0300000000000000" pitchFamily="34" charset="-128"/>
                <a:cs typeface="Times New Roman" panose="02020603050405020304" pitchFamily="18" charset="0"/>
              </a:rPr>
              <a:t>*Dates may reference entry to market</a:t>
            </a:r>
          </a:p>
        </p:txBody>
      </p:sp>
      <p:pic>
        <p:nvPicPr>
          <p:cNvPr id="52" name="Picture 51">
            <a:extLst>
              <a:ext uri="{FF2B5EF4-FFF2-40B4-BE49-F238E27FC236}">
                <a16:creationId xmlns:a16="http://schemas.microsoft.com/office/drawing/2014/main" id="{E5F0DC25-0B96-2E44-9D44-FCFFA74BBA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84853" y="1710409"/>
            <a:ext cx="725192" cy="500250"/>
          </a:xfrm>
          <a:prstGeom prst="rect">
            <a:avLst/>
          </a:prstGeom>
          <a:ln>
            <a:noFill/>
          </a:ln>
        </p:spPr>
      </p:pic>
      <p:pic>
        <p:nvPicPr>
          <p:cNvPr id="53" name="Picture 52" descr="A close up of a device&#10;&#10;Description automatically generated">
            <a:extLst>
              <a:ext uri="{FF2B5EF4-FFF2-40B4-BE49-F238E27FC236}">
                <a16:creationId xmlns:a16="http://schemas.microsoft.com/office/drawing/2014/main" id="{76AF432B-5304-2547-B862-DE906C344D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rot="375670">
            <a:off x="7163168" y="1747207"/>
            <a:ext cx="818087" cy="743510"/>
          </a:xfrm>
          <a:prstGeom prst="rect">
            <a:avLst/>
          </a:prstGeom>
        </p:spPr>
      </p:pic>
      <p:sp>
        <p:nvSpPr>
          <p:cNvPr id="54" name="Rectangle 53">
            <a:extLst>
              <a:ext uri="{FF2B5EF4-FFF2-40B4-BE49-F238E27FC236}">
                <a16:creationId xmlns:a16="http://schemas.microsoft.com/office/drawing/2014/main" id="{F44374C2-8F6C-3F49-A970-215C68587D6D}"/>
              </a:ext>
            </a:extLst>
          </p:cNvPr>
          <p:cNvSpPr/>
          <p:nvPr/>
        </p:nvSpPr>
        <p:spPr>
          <a:xfrm>
            <a:off x="8308305" y="4058143"/>
            <a:ext cx="1792550" cy="530915"/>
          </a:xfrm>
          <a:prstGeom prst="rect">
            <a:avLst/>
          </a:prstGeom>
        </p:spPr>
        <p:txBody>
          <a:bodyPr wrap="square">
            <a:spAutoFit/>
          </a:bodyPr>
          <a:lstStyle/>
          <a:p>
            <a:r>
              <a:rPr lang="en-US" sz="950" dirty="0"/>
              <a:t>Hybrid Handheld/Handsfree 1D/2D barcode scanner UHF RFID reader for the POS</a:t>
            </a:r>
          </a:p>
        </p:txBody>
      </p:sp>
      <p:sp>
        <p:nvSpPr>
          <p:cNvPr id="56" name="Rectangle 55">
            <a:extLst>
              <a:ext uri="{FF2B5EF4-FFF2-40B4-BE49-F238E27FC236}">
                <a16:creationId xmlns:a16="http://schemas.microsoft.com/office/drawing/2014/main" id="{06D3E076-EEEE-2840-AF5D-7B5BC81DEDF3}"/>
              </a:ext>
            </a:extLst>
          </p:cNvPr>
          <p:cNvSpPr/>
          <p:nvPr/>
        </p:nvSpPr>
        <p:spPr>
          <a:xfrm>
            <a:off x="472750"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1980</a:t>
            </a:r>
          </a:p>
        </p:txBody>
      </p:sp>
      <p:sp>
        <p:nvSpPr>
          <p:cNvPr id="61" name="Rectangle 60">
            <a:extLst>
              <a:ext uri="{FF2B5EF4-FFF2-40B4-BE49-F238E27FC236}">
                <a16:creationId xmlns:a16="http://schemas.microsoft.com/office/drawing/2014/main" id="{7338A7EE-F0E8-6141-91E6-FBD72919A13A}"/>
              </a:ext>
            </a:extLst>
          </p:cNvPr>
          <p:cNvSpPr/>
          <p:nvPr/>
        </p:nvSpPr>
        <p:spPr>
          <a:xfrm>
            <a:off x="1423591"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1986</a:t>
            </a:r>
          </a:p>
        </p:txBody>
      </p:sp>
      <p:sp>
        <p:nvSpPr>
          <p:cNvPr id="63" name="Rectangle 62">
            <a:extLst>
              <a:ext uri="{FF2B5EF4-FFF2-40B4-BE49-F238E27FC236}">
                <a16:creationId xmlns:a16="http://schemas.microsoft.com/office/drawing/2014/main" id="{658AA46F-40B6-ED49-B37D-9BD2A6670997}"/>
              </a:ext>
            </a:extLst>
          </p:cNvPr>
          <p:cNvSpPr/>
          <p:nvPr/>
        </p:nvSpPr>
        <p:spPr>
          <a:xfrm>
            <a:off x="2461528"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1990</a:t>
            </a:r>
          </a:p>
        </p:txBody>
      </p:sp>
      <p:sp>
        <p:nvSpPr>
          <p:cNvPr id="65" name="Rectangle 64">
            <a:extLst>
              <a:ext uri="{FF2B5EF4-FFF2-40B4-BE49-F238E27FC236}">
                <a16:creationId xmlns:a16="http://schemas.microsoft.com/office/drawing/2014/main" id="{16A1190B-41B8-0A44-97DE-BA12BD15C990}"/>
              </a:ext>
            </a:extLst>
          </p:cNvPr>
          <p:cNvSpPr/>
          <p:nvPr/>
        </p:nvSpPr>
        <p:spPr>
          <a:xfrm>
            <a:off x="4613598"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1991</a:t>
            </a:r>
          </a:p>
        </p:txBody>
      </p:sp>
      <p:sp>
        <p:nvSpPr>
          <p:cNvPr id="66" name="Rectangle 65">
            <a:extLst>
              <a:ext uri="{FF2B5EF4-FFF2-40B4-BE49-F238E27FC236}">
                <a16:creationId xmlns:a16="http://schemas.microsoft.com/office/drawing/2014/main" id="{15B70507-1887-2443-AF5C-24F1F3D53F7E}"/>
              </a:ext>
            </a:extLst>
          </p:cNvPr>
          <p:cNvSpPr/>
          <p:nvPr/>
        </p:nvSpPr>
        <p:spPr>
          <a:xfrm>
            <a:off x="6798322"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2006</a:t>
            </a:r>
          </a:p>
        </p:txBody>
      </p:sp>
      <p:sp>
        <p:nvSpPr>
          <p:cNvPr id="67" name="Rectangle 66">
            <a:extLst>
              <a:ext uri="{FF2B5EF4-FFF2-40B4-BE49-F238E27FC236}">
                <a16:creationId xmlns:a16="http://schemas.microsoft.com/office/drawing/2014/main" id="{CD674E7D-16C0-E04C-96DB-11D9ED6512DF}"/>
              </a:ext>
            </a:extLst>
          </p:cNvPr>
          <p:cNvSpPr/>
          <p:nvPr/>
        </p:nvSpPr>
        <p:spPr>
          <a:xfrm>
            <a:off x="9178996"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2013</a:t>
            </a:r>
          </a:p>
        </p:txBody>
      </p:sp>
      <p:sp>
        <p:nvSpPr>
          <p:cNvPr id="68" name="Rectangle 67">
            <a:extLst>
              <a:ext uri="{FF2B5EF4-FFF2-40B4-BE49-F238E27FC236}">
                <a16:creationId xmlns:a16="http://schemas.microsoft.com/office/drawing/2014/main" id="{317F40A7-57F1-CD49-8F5B-829CFB9B6D04}"/>
              </a:ext>
            </a:extLst>
          </p:cNvPr>
          <p:cNvSpPr/>
          <p:nvPr/>
        </p:nvSpPr>
        <p:spPr>
          <a:xfrm>
            <a:off x="3455917"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1991</a:t>
            </a:r>
          </a:p>
        </p:txBody>
      </p:sp>
      <p:sp>
        <p:nvSpPr>
          <p:cNvPr id="69" name="Rectangle 68">
            <a:extLst>
              <a:ext uri="{FF2B5EF4-FFF2-40B4-BE49-F238E27FC236}">
                <a16:creationId xmlns:a16="http://schemas.microsoft.com/office/drawing/2014/main" id="{AEE6096C-8ECA-014C-B303-87F6A379E960}"/>
              </a:ext>
            </a:extLst>
          </p:cNvPr>
          <p:cNvSpPr/>
          <p:nvPr/>
        </p:nvSpPr>
        <p:spPr>
          <a:xfrm>
            <a:off x="5716845"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2003</a:t>
            </a:r>
          </a:p>
        </p:txBody>
      </p:sp>
      <p:sp>
        <p:nvSpPr>
          <p:cNvPr id="70" name="Rectangle 69">
            <a:extLst>
              <a:ext uri="{FF2B5EF4-FFF2-40B4-BE49-F238E27FC236}">
                <a16:creationId xmlns:a16="http://schemas.microsoft.com/office/drawing/2014/main" id="{3E5EB21B-5CCD-B04D-85C3-ADE1A85C8939}"/>
              </a:ext>
            </a:extLst>
          </p:cNvPr>
          <p:cNvSpPr/>
          <p:nvPr/>
        </p:nvSpPr>
        <p:spPr>
          <a:xfrm>
            <a:off x="7988664" y="3547483"/>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2010</a:t>
            </a:r>
          </a:p>
        </p:txBody>
      </p:sp>
      <p:sp>
        <p:nvSpPr>
          <p:cNvPr id="74" name="Rectangle 73">
            <a:extLst>
              <a:ext uri="{FF2B5EF4-FFF2-40B4-BE49-F238E27FC236}">
                <a16:creationId xmlns:a16="http://schemas.microsoft.com/office/drawing/2014/main" id="{56160A4E-5375-BE4B-A446-24C581BDE390}"/>
              </a:ext>
            </a:extLst>
          </p:cNvPr>
          <p:cNvSpPr/>
          <p:nvPr/>
        </p:nvSpPr>
        <p:spPr>
          <a:xfrm>
            <a:off x="785926" y="2712595"/>
            <a:ext cx="1442604" cy="384721"/>
          </a:xfrm>
          <a:prstGeom prst="rect">
            <a:avLst/>
          </a:prstGeom>
        </p:spPr>
        <p:txBody>
          <a:bodyPr wrap="square" anchor="b">
            <a:spAutoFit/>
          </a:bodyPr>
          <a:lstStyle/>
          <a:p>
            <a:r>
              <a:rPr lang="en-US" sz="950" dirty="0"/>
              <a:t>Triggered handheld laser barcode scanner</a:t>
            </a:r>
          </a:p>
        </p:txBody>
      </p:sp>
      <p:sp>
        <p:nvSpPr>
          <p:cNvPr id="75" name="Rectangle 74">
            <a:extLst>
              <a:ext uri="{FF2B5EF4-FFF2-40B4-BE49-F238E27FC236}">
                <a16:creationId xmlns:a16="http://schemas.microsoft.com/office/drawing/2014/main" id="{D9AA2B8D-72E4-7C4E-B3EC-454801AC0675}"/>
              </a:ext>
            </a:extLst>
          </p:cNvPr>
          <p:cNvSpPr/>
          <p:nvPr/>
        </p:nvSpPr>
        <p:spPr>
          <a:xfrm>
            <a:off x="2783769" y="2712595"/>
            <a:ext cx="1971181" cy="530915"/>
          </a:xfrm>
          <a:prstGeom prst="rect">
            <a:avLst/>
          </a:prstGeom>
        </p:spPr>
        <p:txBody>
          <a:bodyPr wrap="square" anchor="b">
            <a:spAutoFit/>
          </a:bodyPr>
          <a:lstStyle/>
          <a:p>
            <a:r>
              <a:rPr lang="en-US" sz="950" dirty="0"/>
              <a:t>Mobile computer combined with barcode scanning and wireless communications into one device</a:t>
            </a:r>
          </a:p>
        </p:txBody>
      </p:sp>
      <p:sp>
        <p:nvSpPr>
          <p:cNvPr id="76" name="Rectangle 75">
            <a:extLst>
              <a:ext uri="{FF2B5EF4-FFF2-40B4-BE49-F238E27FC236}">
                <a16:creationId xmlns:a16="http://schemas.microsoft.com/office/drawing/2014/main" id="{F098C06F-1D35-4C42-9342-DAC3A681C9FF}"/>
              </a:ext>
            </a:extLst>
          </p:cNvPr>
          <p:cNvSpPr/>
          <p:nvPr/>
        </p:nvSpPr>
        <p:spPr>
          <a:xfrm>
            <a:off x="4925974" y="2712595"/>
            <a:ext cx="1747961" cy="677108"/>
          </a:xfrm>
          <a:prstGeom prst="rect">
            <a:avLst/>
          </a:prstGeom>
        </p:spPr>
        <p:txBody>
          <a:bodyPr wrap="square" anchor="b">
            <a:spAutoFit/>
          </a:bodyPr>
          <a:lstStyle/>
          <a:p>
            <a:r>
              <a:rPr lang="en-US" sz="950" dirty="0"/>
              <a:t>Frictionless scan element doesn’t wear out like conventional motors used in other laser scanners</a:t>
            </a:r>
          </a:p>
        </p:txBody>
      </p:sp>
      <p:sp>
        <p:nvSpPr>
          <p:cNvPr id="77" name="Rectangle 76">
            <a:extLst>
              <a:ext uri="{FF2B5EF4-FFF2-40B4-BE49-F238E27FC236}">
                <a16:creationId xmlns:a16="http://schemas.microsoft.com/office/drawing/2014/main" id="{C3576523-1B2D-F144-824E-E2FAA70807A2}"/>
              </a:ext>
            </a:extLst>
          </p:cNvPr>
          <p:cNvSpPr/>
          <p:nvPr/>
        </p:nvSpPr>
        <p:spPr>
          <a:xfrm>
            <a:off x="7135213" y="2712595"/>
            <a:ext cx="1664260" cy="677108"/>
          </a:xfrm>
          <a:prstGeom prst="rect">
            <a:avLst/>
          </a:prstGeom>
        </p:spPr>
        <p:txBody>
          <a:bodyPr wrap="square" anchor="b">
            <a:spAutoFit/>
          </a:bodyPr>
          <a:lstStyle/>
          <a:p>
            <a:r>
              <a:rPr lang="en-US" sz="950" dirty="0"/>
              <a:t>Patented optics for SE95X Series of miniature scan engine with exemplary working range</a:t>
            </a:r>
          </a:p>
        </p:txBody>
      </p:sp>
      <p:sp>
        <p:nvSpPr>
          <p:cNvPr id="78" name="Rectangle 77">
            <a:extLst>
              <a:ext uri="{FF2B5EF4-FFF2-40B4-BE49-F238E27FC236}">
                <a16:creationId xmlns:a16="http://schemas.microsoft.com/office/drawing/2014/main" id="{FE2543DA-8E65-2840-B76C-ACC758A74FB9}"/>
              </a:ext>
            </a:extLst>
          </p:cNvPr>
          <p:cNvSpPr/>
          <p:nvPr/>
        </p:nvSpPr>
        <p:spPr>
          <a:xfrm>
            <a:off x="9495388" y="2712595"/>
            <a:ext cx="1715547" cy="677108"/>
          </a:xfrm>
          <a:prstGeom prst="rect">
            <a:avLst/>
          </a:prstGeom>
        </p:spPr>
        <p:txBody>
          <a:bodyPr wrap="square" anchor="b">
            <a:spAutoFit/>
          </a:bodyPr>
          <a:lstStyle/>
          <a:p>
            <a:r>
              <a:rPr lang="en-US" sz="950" dirty="0"/>
              <a:t>Multi-plane imaging scanner with improved throughput due to capturing items from six different directions</a:t>
            </a:r>
          </a:p>
        </p:txBody>
      </p:sp>
      <p:sp>
        <p:nvSpPr>
          <p:cNvPr id="79" name="Rectangle 78">
            <a:extLst>
              <a:ext uri="{FF2B5EF4-FFF2-40B4-BE49-F238E27FC236}">
                <a16:creationId xmlns:a16="http://schemas.microsoft.com/office/drawing/2014/main" id="{F7EE7175-B650-B840-863A-BB18DA5FB27D}"/>
              </a:ext>
            </a:extLst>
          </p:cNvPr>
          <p:cNvSpPr/>
          <p:nvPr/>
        </p:nvSpPr>
        <p:spPr>
          <a:xfrm>
            <a:off x="1691322" y="4058143"/>
            <a:ext cx="1534684" cy="530915"/>
          </a:xfrm>
          <a:prstGeom prst="rect">
            <a:avLst/>
          </a:prstGeom>
        </p:spPr>
        <p:txBody>
          <a:bodyPr wrap="square">
            <a:spAutoFit/>
          </a:bodyPr>
          <a:lstStyle/>
          <a:p>
            <a:r>
              <a:rPr lang="en-US" sz="950" dirty="0"/>
              <a:t>Introduced small formfactor laser scanner using laser diode</a:t>
            </a:r>
          </a:p>
        </p:txBody>
      </p:sp>
      <p:sp>
        <p:nvSpPr>
          <p:cNvPr id="80" name="Rectangle 79">
            <a:extLst>
              <a:ext uri="{FF2B5EF4-FFF2-40B4-BE49-F238E27FC236}">
                <a16:creationId xmlns:a16="http://schemas.microsoft.com/office/drawing/2014/main" id="{F1F102C2-F771-3842-A544-540FB704ACAE}"/>
              </a:ext>
            </a:extLst>
          </p:cNvPr>
          <p:cNvSpPr/>
          <p:nvPr/>
        </p:nvSpPr>
        <p:spPr>
          <a:xfrm>
            <a:off x="3773262" y="4058143"/>
            <a:ext cx="1686061" cy="530915"/>
          </a:xfrm>
          <a:prstGeom prst="rect">
            <a:avLst/>
          </a:prstGeom>
        </p:spPr>
        <p:txBody>
          <a:bodyPr wrap="square">
            <a:spAutoFit/>
          </a:bodyPr>
          <a:lstStyle/>
          <a:p>
            <a:r>
              <a:rPr lang="en-US" sz="950" dirty="0"/>
              <a:t>PDF417 symbology, found on almost every state driver’s license used today</a:t>
            </a:r>
          </a:p>
        </p:txBody>
      </p:sp>
      <p:sp>
        <p:nvSpPr>
          <p:cNvPr id="81" name="Rectangle 80">
            <a:extLst>
              <a:ext uri="{FF2B5EF4-FFF2-40B4-BE49-F238E27FC236}">
                <a16:creationId xmlns:a16="http://schemas.microsoft.com/office/drawing/2014/main" id="{72828A54-9669-BA4B-825A-16DF25548799}"/>
              </a:ext>
            </a:extLst>
          </p:cNvPr>
          <p:cNvSpPr/>
          <p:nvPr/>
        </p:nvSpPr>
        <p:spPr>
          <a:xfrm>
            <a:off x="5853692" y="4058143"/>
            <a:ext cx="1545064" cy="530915"/>
          </a:xfrm>
          <a:prstGeom prst="rect">
            <a:avLst/>
          </a:prstGeom>
        </p:spPr>
        <p:txBody>
          <a:bodyPr wrap="square">
            <a:spAutoFit/>
          </a:bodyPr>
          <a:lstStyle/>
          <a:p>
            <a:r>
              <a:rPr lang="en-US" sz="950" dirty="0"/>
              <a:t>Patented laser scan engine optics enables very long decode range</a:t>
            </a:r>
          </a:p>
        </p:txBody>
      </p:sp>
      <p:pic>
        <p:nvPicPr>
          <p:cNvPr id="82" name="Picture 81">
            <a:extLst>
              <a:ext uri="{FF2B5EF4-FFF2-40B4-BE49-F238E27FC236}">
                <a16:creationId xmlns:a16="http://schemas.microsoft.com/office/drawing/2014/main" id="{B2964DFE-8169-4244-995F-CD25FB9236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33240" y="5240399"/>
            <a:ext cx="734322" cy="526684"/>
          </a:xfrm>
          <a:prstGeom prst="roundRect">
            <a:avLst/>
          </a:prstGeom>
          <a:ln>
            <a:noFill/>
          </a:ln>
        </p:spPr>
      </p:pic>
      <p:sp>
        <p:nvSpPr>
          <p:cNvPr id="83" name="Rectangle 82">
            <a:extLst>
              <a:ext uri="{FF2B5EF4-FFF2-40B4-BE49-F238E27FC236}">
                <a16:creationId xmlns:a16="http://schemas.microsoft.com/office/drawing/2014/main" id="{A8AC585D-34BC-BA4B-94F6-4403681AA476}"/>
              </a:ext>
            </a:extLst>
          </p:cNvPr>
          <p:cNvSpPr/>
          <p:nvPr/>
        </p:nvSpPr>
        <p:spPr>
          <a:xfrm>
            <a:off x="5970351" y="3786450"/>
            <a:ext cx="248786" cy="369332"/>
          </a:xfrm>
          <a:prstGeom prst="rect">
            <a:avLst/>
          </a:prstGeom>
        </p:spPr>
        <p:txBody>
          <a:bodyPr wrap="none">
            <a:spAutoFit/>
          </a:bodyPr>
          <a:lstStyle/>
          <a:p>
            <a:r>
              <a:rPr lang="en-US" dirty="0"/>
              <a:t> </a:t>
            </a:r>
          </a:p>
        </p:txBody>
      </p:sp>
      <p:pic>
        <p:nvPicPr>
          <p:cNvPr id="84" name="Picture 83">
            <a:extLst>
              <a:ext uri="{FF2B5EF4-FFF2-40B4-BE49-F238E27FC236}">
                <a16:creationId xmlns:a16="http://schemas.microsoft.com/office/drawing/2014/main" id="{C192D903-5967-D94C-BFA1-3CD152B078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8756" y="1693152"/>
            <a:ext cx="835220" cy="528702"/>
          </a:xfrm>
          <a:prstGeom prst="roundRect">
            <a:avLst/>
          </a:prstGeom>
          <a:ln>
            <a:noFill/>
          </a:ln>
        </p:spPr>
      </p:pic>
      <p:pic>
        <p:nvPicPr>
          <p:cNvPr id="85" name="Picture 84" descr="A picture containing meter&#10;&#10;Description automatically generated">
            <a:extLst>
              <a:ext uri="{FF2B5EF4-FFF2-40B4-BE49-F238E27FC236}">
                <a16:creationId xmlns:a16="http://schemas.microsoft.com/office/drawing/2014/main" id="{E98B4496-066D-C247-A62B-D8F6D440FB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46163" y="1712185"/>
            <a:ext cx="590247" cy="496671"/>
          </a:xfrm>
          <a:prstGeom prst="rect">
            <a:avLst/>
          </a:prstGeom>
        </p:spPr>
      </p:pic>
      <p:pic>
        <p:nvPicPr>
          <p:cNvPr id="86" name="Picture 85">
            <a:extLst>
              <a:ext uri="{FF2B5EF4-FFF2-40B4-BE49-F238E27FC236}">
                <a16:creationId xmlns:a16="http://schemas.microsoft.com/office/drawing/2014/main" id="{17DCAA54-D16C-E141-B531-C153ACA3B48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17451" y="5323284"/>
            <a:ext cx="740615" cy="335746"/>
          </a:xfrm>
          <a:prstGeom prst="rect">
            <a:avLst/>
          </a:prstGeom>
        </p:spPr>
      </p:pic>
      <p:pic>
        <p:nvPicPr>
          <p:cNvPr id="87" name="Picture 86">
            <a:extLst>
              <a:ext uri="{FF2B5EF4-FFF2-40B4-BE49-F238E27FC236}">
                <a16:creationId xmlns:a16="http://schemas.microsoft.com/office/drawing/2014/main" id="{D8F6FF24-A9D2-A843-87A3-D8831DF5BD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60274" y="1698733"/>
            <a:ext cx="663948" cy="533027"/>
          </a:xfrm>
          <a:prstGeom prst="rect">
            <a:avLst/>
          </a:prstGeom>
        </p:spPr>
      </p:pic>
      <p:pic>
        <p:nvPicPr>
          <p:cNvPr id="88" name="Picture 87">
            <a:extLst>
              <a:ext uri="{FF2B5EF4-FFF2-40B4-BE49-F238E27FC236}">
                <a16:creationId xmlns:a16="http://schemas.microsoft.com/office/drawing/2014/main" id="{081E26FD-1A19-0047-94A4-4B6220DDD4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31425" y="5268577"/>
            <a:ext cx="675415" cy="445160"/>
          </a:xfrm>
          <a:prstGeom prst="rect">
            <a:avLst/>
          </a:prstGeom>
        </p:spPr>
      </p:pic>
      <p:pic>
        <p:nvPicPr>
          <p:cNvPr id="89" name="Picture 88" descr="A close up of a camera&#10;&#10;Description automatically generated">
            <a:extLst>
              <a:ext uri="{FF2B5EF4-FFF2-40B4-BE49-F238E27FC236}">
                <a16:creationId xmlns:a16="http://schemas.microsoft.com/office/drawing/2014/main" id="{A1E28810-75FC-AF47-960D-79677DF25CC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605612" y="5116194"/>
            <a:ext cx="463151" cy="694727"/>
          </a:xfrm>
          <a:prstGeom prst="rect">
            <a:avLst/>
          </a:prstGeom>
        </p:spPr>
      </p:pic>
      <p:sp>
        <p:nvSpPr>
          <p:cNvPr id="90" name="Oval 89">
            <a:extLst>
              <a:ext uri="{FF2B5EF4-FFF2-40B4-BE49-F238E27FC236}">
                <a16:creationId xmlns:a16="http://schemas.microsoft.com/office/drawing/2014/main" id="{303D6A5D-6D5E-0445-9545-4A96BECC22CD}"/>
              </a:ext>
            </a:extLst>
          </p:cNvPr>
          <p:cNvSpPr/>
          <p:nvPr/>
        </p:nvSpPr>
        <p:spPr>
          <a:xfrm>
            <a:off x="1766568" y="5037516"/>
            <a:ext cx="887796" cy="887796"/>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C5538CC5-AACD-1B42-9F0C-DCFB74C8D36C}"/>
              </a:ext>
            </a:extLst>
          </p:cNvPr>
          <p:cNvSpPr/>
          <p:nvPr/>
        </p:nvSpPr>
        <p:spPr>
          <a:xfrm>
            <a:off x="3843862" y="5037516"/>
            <a:ext cx="887796" cy="887796"/>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77F24C1-55E0-2940-913E-D5DB00F07AA5}"/>
              </a:ext>
            </a:extLst>
          </p:cNvPr>
          <p:cNvSpPr/>
          <p:nvPr/>
        </p:nvSpPr>
        <p:spPr>
          <a:xfrm>
            <a:off x="5925235" y="5037516"/>
            <a:ext cx="887796" cy="887796"/>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E8ECA602-07FC-3144-BB97-EC312417701E}"/>
              </a:ext>
            </a:extLst>
          </p:cNvPr>
          <p:cNvSpPr/>
          <p:nvPr/>
        </p:nvSpPr>
        <p:spPr>
          <a:xfrm>
            <a:off x="8404506" y="5037516"/>
            <a:ext cx="887796" cy="887796"/>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Elbow Connector 93">
            <a:extLst>
              <a:ext uri="{FF2B5EF4-FFF2-40B4-BE49-F238E27FC236}">
                <a16:creationId xmlns:a16="http://schemas.microsoft.com/office/drawing/2014/main" id="{269AC47F-5DCC-BD49-8630-5EE75F1B8035}"/>
              </a:ext>
            </a:extLst>
          </p:cNvPr>
          <p:cNvCxnSpPr>
            <a:cxnSpLocks/>
          </p:cNvCxnSpPr>
          <p:nvPr/>
        </p:nvCxnSpPr>
        <p:spPr>
          <a:xfrm rot="5400000">
            <a:off x="496795" y="2676252"/>
            <a:ext cx="1007079" cy="498417"/>
          </a:xfrm>
          <a:prstGeom prst="bentConnector3">
            <a:avLst>
              <a:gd name="adj1" fmla="val 16897"/>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Elbow Connector 94">
            <a:extLst>
              <a:ext uri="{FF2B5EF4-FFF2-40B4-BE49-F238E27FC236}">
                <a16:creationId xmlns:a16="http://schemas.microsoft.com/office/drawing/2014/main" id="{14EAED7A-B310-D645-AFB2-0BF60A9BFF8A}"/>
              </a:ext>
            </a:extLst>
          </p:cNvPr>
          <p:cNvCxnSpPr>
            <a:cxnSpLocks/>
          </p:cNvCxnSpPr>
          <p:nvPr/>
        </p:nvCxnSpPr>
        <p:spPr>
          <a:xfrm rot="5400000">
            <a:off x="2486884" y="2676251"/>
            <a:ext cx="1007079" cy="498419"/>
          </a:xfrm>
          <a:prstGeom prst="bentConnector3">
            <a:avLst>
              <a:gd name="adj1" fmla="val 16897"/>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Elbow Connector 95">
            <a:extLst>
              <a:ext uri="{FF2B5EF4-FFF2-40B4-BE49-F238E27FC236}">
                <a16:creationId xmlns:a16="http://schemas.microsoft.com/office/drawing/2014/main" id="{AD3D7E27-16C6-0548-82B7-9FD3F65D2ED4}"/>
              </a:ext>
            </a:extLst>
          </p:cNvPr>
          <p:cNvCxnSpPr>
            <a:cxnSpLocks/>
          </p:cNvCxnSpPr>
          <p:nvPr/>
        </p:nvCxnSpPr>
        <p:spPr>
          <a:xfrm rot="5400000">
            <a:off x="4646117" y="2676251"/>
            <a:ext cx="1007079" cy="498419"/>
          </a:xfrm>
          <a:prstGeom prst="bentConnector3">
            <a:avLst>
              <a:gd name="adj1" fmla="val 16897"/>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8" name="Elbow Connector 97">
            <a:extLst>
              <a:ext uri="{FF2B5EF4-FFF2-40B4-BE49-F238E27FC236}">
                <a16:creationId xmlns:a16="http://schemas.microsoft.com/office/drawing/2014/main" id="{88895396-C9A1-2540-A85A-C220AC91FFCB}"/>
              </a:ext>
            </a:extLst>
          </p:cNvPr>
          <p:cNvCxnSpPr>
            <a:cxnSpLocks/>
          </p:cNvCxnSpPr>
          <p:nvPr/>
        </p:nvCxnSpPr>
        <p:spPr>
          <a:xfrm rot="5400000">
            <a:off x="6833606" y="2676251"/>
            <a:ext cx="1007079" cy="498419"/>
          </a:xfrm>
          <a:prstGeom prst="bentConnector3">
            <a:avLst>
              <a:gd name="adj1" fmla="val 16897"/>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9" name="Elbow Connector 98">
            <a:extLst>
              <a:ext uri="{FF2B5EF4-FFF2-40B4-BE49-F238E27FC236}">
                <a16:creationId xmlns:a16="http://schemas.microsoft.com/office/drawing/2014/main" id="{D6B75839-41B3-B74A-ABF5-48379A2A6FCC}"/>
              </a:ext>
            </a:extLst>
          </p:cNvPr>
          <p:cNvCxnSpPr>
            <a:cxnSpLocks/>
          </p:cNvCxnSpPr>
          <p:nvPr/>
        </p:nvCxnSpPr>
        <p:spPr>
          <a:xfrm rot="5400000">
            <a:off x="9206437" y="2684741"/>
            <a:ext cx="1007079" cy="498419"/>
          </a:xfrm>
          <a:prstGeom prst="bentConnector3">
            <a:avLst>
              <a:gd name="adj1" fmla="val 16897"/>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Elbow Connector 99">
            <a:extLst>
              <a:ext uri="{FF2B5EF4-FFF2-40B4-BE49-F238E27FC236}">
                <a16:creationId xmlns:a16="http://schemas.microsoft.com/office/drawing/2014/main" id="{D62C2762-8AFD-B14F-9A49-13F80012054F}"/>
              </a:ext>
            </a:extLst>
          </p:cNvPr>
          <p:cNvCxnSpPr>
            <a:cxnSpLocks/>
            <a:stCxn id="90" idx="0"/>
          </p:cNvCxnSpPr>
          <p:nvPr/>
        </p:nvCxnSpPr>
        <p:spPr>
          <a:xfrm rot="16200000" flipV="1">
            <a:off x="1377084" y="4204134"/>
            <a:ext cx="1103948" cy="562816"/>
          </a:xfrm>
          <a:prstGeom prst="bentConnector3">
            <a:avLst>
              <a:gd name="adj1" fmla="val 23253"/>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Elbow Connector 100">
            <a:extLst>
              <a:ext uri="{FF2B5EF4-FFF2-40B4-BE49-F238E27FC236}">
                <a16:creationId xmlns:a16="http://schemas.microsoft.com/office/drawing/2014/main" id="{AD161933-5908-0546-AB87-408FCFB56DF7}"/>
              </a:ext>
            </a:extLst>
          </p:cNvPr>
          <p:cNvCxnSpPr>
            <a:cxnSpLocks/>
            <a:stCxn id="91" idx="0"/>
          </p:cNvCxnSpPr>
          <p:nvPr/>
        </p:nvCxnSpPr>
        <p:spPr>
          <a:xfrm rot="16200000" flipV="1">
            <a:off x="3453959" y="4203714"/>
            <a:ext cx="1103946" cy="563657"/>
          </a:xfrm>
          <a:prstGeom prst="bentConnector3">
            <a:avLst>
              <a:gd name="adj1" fmla="val 22390"/>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2" name="Elbow Connector 101">
            <a:extLst>
              <a:ext uri="{FF2B5EF4-FFF2-40B4-BE49-F238E27FC236}">
                <a16:creationId xmlns:a16="http://schemas.microsoft.com/office/drawing/2014/main" id="{10E458FC-1931-614C-A5B6-A7631076FAE7}"/>
              </a:ext>
            </a:extLst>
          </p:cNvPr>
          <p:cNvCxnSpPr>
            <a:cxnSpLocks/>
            <a:stCxn id="92" idx="0"/>
          </p:cNvCxnSpPr>
          <p:nvPr/>
        </p:nvCxnSpPr>
        <p:spPr>
          <a:xfrm rot="16200000" flipV="1">
            <a:off x="5534911" y="4203293"/>
            <a:ext cx="1103946" cy="564499"/>
          </a:xfrm>
          <a:prstGeom prst="bentConnector3">
            <a:avLst>
              <a:gd name="adj1" fmla="val 22390"/>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4E4A7709-6E0E-074F-8CCE-06C73E5E7FA3}"/>
              </a:ext>
            </a:extLst>
          </p:cNvPr>
          <p:cNvCxnSpPr>
            <a:cxnSpLocks/>
            <a:stCxn id="93" idx="0"/>
          </p:cNvCxnSpPr>
          <p:nvPr/>
        </p:nvCxnSpPr>
        <p:spPr>
          <a:xfrm rot="16200000" flipV="1">
            <a:off x="8008721" y="4197833"/>
            <a:ext cx="1103946" cy="575420"/>
          </a:xfrm>
          <a:prstGeom prst="bentConnector3">
            <a:avLst>
              <a:gd name="adj1" fmla="val 22390"/>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4EE8CD21-6069-E14B-AAAA-4EED4321F6A0}"/>
              </a:ext>
            </a:extLst>
          </p:cNvPr>
          <p:cNvSpPr/>
          <p:nvPr/>
        </p:nvSpPr>
        <p:spPr>
          <a:xfrm>
            <a:off x="10365531" y="3547479"/>
            <a:ext cx="582211" cy="307777"/>
          </a:xfrm>
          <a:prstGeom prst="rect">
            <a:avLst/>
          </a:prstGeom>
        </p:spPr>
        <p:txBody>
          <a:bodyPr wrap="none">
            <a:spAutoFit/>
          </a:bodyPr>
          <a:lstStyle/>
          <a:p>
            <a:r>
              <a:rPr lang="en-US" sz="1400" b="1" dirty="0">
                <a:solidFill>
                  <a:schemeClr val="bg1"/>
                </a:solidFill>
                <a:latin typeface="Arial" panose="020B0604020202020204" pitchFamily="34" charset="0"/>
                <a:cs typeface="Arial" panose="020B0604020202020204" pitchFamily="34" charset="0"/>
              </a:rPr>
              <a:t>2020</a:t>
            </a:r>
          </a:p>
        </p:txBody>
      </p:sp>
      <p:cxnSp>
        <p:nvCxnSpPr>
          <p:cNvPr id="105" name="Elbow Connector 104">
            <a:extLst>
              <a:ext uri="{FF2B5EF4-FFF2-40B4-BE49-F238E27FC236}">
                <a16:creationId xmlns:a16="http://schemas.microsoft.com/office/drawing/2014/main" id="{CBC37BA6-8394-2349-95C1-2A85B4EBAAD8}"/>
              </a:ext>
            </a:extLst>
          </p:cNvPr>
          <p:cNvCxnSpPr>
            <a:cxnSpLocks/>
          </p:cNvCxnSpPr>
          <p:nvPr/>
        </p:nvCxnSpPr>
        <p:spPr>
          <a:xfrm rot="16200000" flipV="1">
            <a:off x="10392680" y="4197833"/>
            <a:ext cx="1103946" cy="575420"/>
          </a:xfrm>
          <a:prstGeom prst="bentConnector3">
            <a:avLst>
              <a:gd name="adj1" fmla="val 22390"/>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5CE116E6-75C7-3D40-B3C8-CF291FA57811}"/>
              </a:ext>
            </a:extLst>
          </p:cNvPr>
          <p:cNvSpPr/>
          <p:nvPr/>
        </p:nvSpPr>
        <p:spPr>
          <a:xfrm>
            <a:off x="10788465" y="5037516"/>
            <a:ext cx="887796" cy="887796"/>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F75FA2F0-9C8F-3D4E-9E59-F8810B1C8719}"/>
              </a:ext>
            </a:extLst>
          </p:cNvPr>
          <p:cNvSpPr/>
          <p:nvPr/>
        </p:nvSpPr>
        <p:spPr>
          <a:xfrm>
            <a:off x="805644" y="1534125"/>
            <a:ext cx="887796" cy="887796"/>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3F7EDA85-5849-194A-BC58-A98EEB9D7F99}"/>
              </a:ext>
            </a:extLst>
          </p:cNvPr>
          <p:cNvSpPr/>
          <p:nvPr/>
        </p:nvSpPr>
        <p:spPr>
          <a:xfrm>
            <a:off x="2807578" y="1534125"/>
            <a:ext cx="887796" cy="887796"/>
          </a:xfrm>
          <a:prstGeom prst="ellipse">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E59887D7-23EC-1245-BD34-BD7BF0021EC4}"/>
              </a:ext>
            </a:extLst>
          </p:cNvPr>
          <p:cNvSpPr/>
          <p:nvPr/>
        </p:nvSpPr>
        <p:spPr>
          <a:xfrm>
            <a:off x="4954969" y="1534125"/>
            <a:ext cx="887796" cy="887796"/>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77C77130-98CA-494E-9442-38AC203885F5}"/>
              </a:ext>
            </a:extLst>
          </p:cNvPr>
          <p:cNvSpPr/>
          <p:nvPr/>
        </p:nvSpPr>
        <p:spPr>
          <a:xfrm>
            <a:off x="7118706" y="1534125"/>
            <a:ext cx="887796" cy="887796"/>
          </a:xfrm>
          <a:prstGeom prst="ellipse">
            <a:avLst/>
          </a:pr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4D51EB2D-04A1-1847-AF68-4DD3D6D5FD39}"/>
              </a:ext>
            </a:extLst>
          </p:cNvPr>
          <p:cNvSpPr/>
          <p:nvPr/>
        </p:nvSpPr>
        <p:spPr>
          <a:xfrm>
            <a:off x="9510587" y="1534125"/>
            <a:ext cx="887796" cy="887796"/>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F50C504-3DA4-C347-8DB2-65E3290D6C69}"/>
              </a:ext>
            </a:extLst>
          </p:cNvPr>
          <p:cNvSpPr/>
          <p:nvPr/>
        </p:nvSpPr>
        <p:spPr>
          <a:xfrm>
            <a:off x="10681387" y="4058143"/>
            <a:ext cx="1792550" cy="384721"/>
          </a:xfrm>
          <a:prstGeom prst="rect">
            <a:avLst/>
          </a:prstGeom>
        </p:spPr>
        <p:txBody>
          <a:bodyPr wrap="square">
            <a:spAutoFit/>
          </a:bodyPr>
          <a:lstStyle/>
          <a:p>
            <a:r>
              <a:rPr lang="en-US" sz="950" dirty="0"/>
              <a:t>First-of-its-kind</a:t>
            </a:r>
            <a:br>
              <a:rPr lang="en-US" sz="950" dirty="0"/>
            </a:br>
            <a:r>
              <a:rPr lang="en-US" sz="950" dirty="0"/>
              <a:t>convertible design</a:t>
            </a:r>
          </a:p>
        </p:txBody>
      </p:sp>
      <p:pic>
        <p:nvPicPr>
          <p:cNvPr id="57" name="Picture 56" descr="A picture containing electronics, iPod, black&#10;&#10;Description automatically generated">
            <a:extLst>
              <a:ext uri="{FF2B5EF4-FFF2-40B4-BE49-F238E27FC236}">
                <a16:creationId xmlns:a16="http://schemas.microsoft.com/office/drawing/2014/main" id="{AE11B335-EE8B-6A45-871E-04DC308DD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714" y="5121747"/>
            <a:ext cx="563186" cy="827437"/>
          </a:xfrm>
          <a:prstGeom prst="rect">
            <a:avLst/>
          </a:prstGeom>
        </p:spPr>
      </p:pic>
    </p:spTree>
    <p:extLst>
      <p:ext uri="{BB962C8B-B14F-4D97-AF65-F5344CB8AC3E}">
        <p14:creationId xmlns:p14="http://schemas.microsoft.com/office/powerpoint/2010/main" val="221577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7C3311E-6E1B-8B4B-A630-82C6EE34405D}"/>
              </a:ext>
            </a:extLst>
          </p:cNvPr>
          <p:cNvGrpSpPr/>
          <p:nvPr/>
        </p:nvGrpSpPr>
        <p:grpSpPr>
          <a:xfrm>
            <a:off x="3676650" y="2923681"/>
            <a:ext cx="3025428" cy="1413321"/>
            <a:chOff x="457200" y="3047506"/>
            <a:chExt cx="3025428" cy="1413321"/>
          </a:xfrm>
        </p:grpSpPr>
        <p:sp>
          <p:nvSpPr>
            <p:cNvPr id="46" name="Rectangle 45">
              <a:extLst>
                <a:ext uri="{FF2B5EF4-FFF2-40B4-BE49-F238E27FC236}">
                  <a16:creationId xmlns:a16="http://schemas.microsoft.com/office/drawing/2014/main" id="{62B4A9D7-7892-A24D-8EF6-03A09D7F2C0C}"/>
                </a:ext>
              </a:extLst>
            </p:cNvPr>
            <p:cNvSpPr/>
            <p:nvPr/>
          </p:nvSpPr>
          <p:spPr>
            <a:xfrm>
              <a:off x="457200" y="3047506"/>
              <a:ext cx="3025428" cy="1413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D8E50F0-693B-FB45-AB42-FC2FF7CD1EA6}"/>
                </a:ext>
              </a:extLst>
            </p:cNvPr>
            <p:cNvSpPr/>
            <p:nvPr/>
          </p:nvSpPr>
          <p:spPr>
            <a:xfrm>
              <a:off x="561975" y="3144416"/>
              <a:ext cx="1221446" cy="122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6D276D5F-A335-2E46-AF50-53C6BFF3F7E7}"/>
              </a:ext>
            </a:extLst>
          </p:cNvPr>
          <p:cNvGrpSpPr/>
          <p:nvPr/>
        </p:nvGrpSpPr>
        <p:grpSpPr>
          <a:xfrm>
            <a:off x="6896100" y="2923681"/>
            <a:ext cx="3025428" cy="1413321"/>
            <a:chOff x="457200" y="3047506"/>
            <a:chExt cx="3025428" cy="1413321"/>
          </a:xfrm>
        </p:grpSpPr>
        <p:sp>
          <p:nvSpPr>
            <p:cNvPr id="49" name="Rectangle 48">
              <a:extLst>
                <a:ext uri="{FF2B5EF4-FFF2-40B4-BE49-F238E27FC236}">
                  <a16:creationId xmlns:a16="http://schemas.microsoft.com/office/drawing/2014/main" id="{88CB7A1D-01B9-8947-8B1D-30B4EB5E2D75}"/>
                </a:ext>
              </a:extLst>
            </p:cNvPr>
            <p:cNvSpPr/>
            <p:nvPr/>
          </p:nvSpPr>
          <p:spPr>
            <a:xfrm>
              <a:off x="457200" y="3047506"/>
              <a:ext cx="3025428" cy="1413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C1F315F-587B-094C-BD06-AFE74C5A617F}"/>
                </a:ext>
              </a:extLst>
            </p:cNvPr>
            <p:cNvSpPr/>
            <p:nvPr/>
          </p:nvSpPr>
          <p:spPr>
            <a:xfrm>
              <a:off x="561975" y="3144416"/>
              <a:ext cx="1221446" cy="122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3F1C1671-C067-404B-9A3D-A5E745E09F73}"/>
              </a:ext>
            </a:extLst>
          </p:cNvPr>
          <p:cNvGrpSpPr/>
          <p:nvPr/>
        </p:nvGrpSpPr>
        <p:grpSpPr>
          <a:xfrm>
            <a:off x="457200" y="2923681"/>
            <a:ext cx="3025428" cy="1413321"/>
            <a:chOff x="457200" y="3047506"/>
            <a:chExt cx="3025428" cy="1413321"/>
          </a:xfrm>
        </p:grpSpPr>
        <p:sp>
          <p:nvSpPr>
            <p:cNvPr id="5" name="Rectangle 4">
              <a:extLst>
                <a:ext uri="{FF2B5EF4-FFF2-40B4-BE49-F238E27FC236}">
                  <a16:creationId xmlns:a16="http://schemas.microsoft.com/office/drawing/2014/main" id="{020E4B12-234D-154A-9816-9DCA27E7B184}"/>
                </a:ext>
              </a:extLst>
            </p:cNvPr>
            <p:cNvSpPr/>
            <p:nvPr/>
          </p:nvSpPr>
          <p:spPr>
            <a:xfrm>
              <a:off x="457200" y="3047506"/>
              <a:ext cx="3025428" cy="14133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9F7378-148B-3A49-8455-2F58F36D797B}"/>
                </a:ext>
              </a:extLst>
            </p:cNvPr>
            <p:cNvSpPr/>
            <p:nvPr/>
          </p:nvSpPr>
          <p:spPr>
            <a:xfrm>
              <a:off x="561975" y="3144416"/>
              <a:ext cx="1221446" cy="1221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Picture 35">
            <a:extLst>
              <a:ext uri="{FF2B5EF4-FFF2-40B4-BE49-F238E27FC236}">
                <a16:creationId xmlns:a16="http://schemas.microsoft.com/office/drawing/2014/main" id="{2A71D73C-2919-2249-B075-82C3237DA8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3494" y="3083865"/>
            <a:ext cx="690363" cy="1112252"/>
          </a:xfrm>
          <a:prstGeom prst="rect">
            <a:avLst/>
          </a:prstGeom>
        </p:spPr>
      </p:pic>
      <p:sp>
        <p:nvSpPr>
          <p:cNvPr id="2" name="Title 1">
            <a:extLst>
              <a:ext uri="{FF2B5EF4-FFF2-40B4-BE49-F238E27FC236}">
                <a16:creationId xmlns:a16="http://schemas.microsoft.com/office/drawing/2014/main" id="{1277C4FD-BBC3-F947-BBDC-391EAF887313}"/>
              </a:ext>
            </a:extLst>
          </p:cNvPr>
          <p:cNvSpPr>
            <a:spLocks noGrp="1"/>
          </p:cNvSpPr>
          <p:nvPr>
            <p:ph type="title"/>
          </p:nvPr>
        </p:nvSpPr>
        <p:spPr/>
        <p:txBody>
          <a:bodyPr/>
          <a:lstStyle/>
          <a:p>
            <a:r>
              <a:rPr lang="en-GB" dirty="0">
                <a:solidFill>
                  <a:srgbClr val="000000"/>
                </a:solidFill>
                <a:ea typeface="ヒラギノ角ゴ Pro W3" panose="020B0300000000000000" pitchFamily="34" charset="-128"/>
                <a:cs typeface="Times New Roman" panose="02020603050405020304" pitchFamily="18" charset="0"/>
              </a:rPr>
              <a:t>Global Leadership Position</a:t>
            </a:r>
            <a:endParaRPr lang="en-US" dirty="0"/>
          </a:p>
        </p:txBody>
      </p:sp>
      <p:pic>
        <p:nvPicPr>
          <p:cNvPr id="35" name="Picture 34">
            <a:extLst>
              <a:ext uri="{FF2B5EF4-FFF2-40B4-BE49-F238E27FC236}">
                <a16:creationId xmlns:a16="http://schemas.microsoft.com/office/drawing/2014/main" id="{83283F3B-CFAA-7149-8E9B-F0034949E4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8902" y="3039912"/>
            <a:ext cx="1243419" cy="1180857"/>
          </a:xfrm>
          <a:prstGeom prst="rect">
            <a:avLst/>
          </a:prstGeom>
        </p:spPr>
      </p:pic>
      <p:sp>
        <p:nvSpPr>
          <p:cNvPr id="25" name="Rectangle 24">
            <a:extLst>
              <a:ext uri="{FF2B5EF4-FFF2-40B4-BE49-F238E27FC236}">
                <a16:creationId xmlns:a16="http://schemas.microsoft.com/office/drawing/2014/main" id="{290795F9-E85F-7A49-A04D-B2E8C384DD6E}"/>
              </a:ext>
            </a:extLst>
          </p:cNvPr>
          <p:cNvSpPr/>
          <p:nvPr/>
        </p:nvSpPr>
        <p:spPr>
          <a:xfrm>
            <a:off x="1812861" y="3040807"/>
            <a:ext cx="1640326" cy="477054"/>
          </a:xfrm>
          <a:prstGeom prst="rect">
            <a:avLst/>
          </a:prstGeom>
        </p:spPr>
        <p:txBody>
          <a:bodyPr wrap="square">
            <a:spAutoFit/>
          </a:bodyPr>
          <a:lstStyle/>
          <a:p>
            <a:pPr>
              <a:spcAft>
                <a:spcPts val="0"/>
              </a:spcAft>
              <a:tabLst>
                <a:tab pos="914400" algn="l"/>
                <a:tab pos="1828165" algn="l"/>
                <a:tab pos="2742565" algn="l"/>
                <a:tab pos="3656330" algn="l"/>
                <a:tab pos="4570730" algn="l"/>
                <a:tab pos="5484495" algn="l"/>
              </a:tabLst>
            </a:pPr>
            <a:r>
              <a:rPr lang="en-GB" sz="2500" b="1" dirty="0">
                <a:solidFill>
                  <a:schemeClr val="accent1"/>
                </a:solidFill>
                <a:latin typeface="Helvetica" pitchFamily="2" charset="0"/>
                <a:ea typeface="ヒラギノ角ゴ Pro W3" panose="020B0300000000000000" pitchFamily="34" charset="-128"/>
                <a:cs typeface="Times New Roman" panose="02020603050405020304" pitchFamily="18" charset="0"/>
              </a:rPr>
              <a:t>Handheld</a:t>
            </a:r>
            <a:endParaRPr lang="en-GB" sz="2500" dirty="0">
              <a:solidFill>
                <a:schemeClr val="accent1"/>
              </a:solidFill>
              <a:latin typeface="Helvetica" pitchFamily="2" charset="0"/>
              <a:ea typeface="ヒラギノ角ゴ Pro W3" panose="020B0300000000000000" pitchFamily="34" charset="-128"/>
              <a:cs typeface="Times New Roman" panose="02020603050405020304" pitchFamily="18" charset="0"/>
            </a:endParaRPr>
          </a:p>
        </p:txBody>
      </p:sp>
      <p:sp>
        <p:nvSpPr>
          <p:cNvPr id="28" name="Rectangle 27">
            <a:extLst>
              <a:ext uri="{FF2B5EF4-FFF2-40B4-BE49-F238E27FC236}">
                <a16:creationId xmlns:a16="http://schemas.microsoft.com/office/drawing/2014/main" id="{290795F9-E85F-7A49-A04D-B2E8C384DD6E}"/>
              </a:ext>
            </a:extLst>
          </p:cNvPr>
          <p:cNvSpPr/>
          <p:nvPr/>
        </p:nvSpPr>
        <p:spPr>
          <a:xfrm>
            <a:off x="8244294" y="3040807"/>
            <a:ext cx="2136860" cy="477054"/>
          </a:xfrm>
          <a:prstGeom prst="rect">
            <a:avLst/>
          </a:prstGeom>
        </p:spPr>
        <p:txBody>
          <a:bodyPr wrap="square">
            <a:spAutoFit/>
          </a:bodyPr>
          <a:lstStyle/>
          <a:p>
            <a:pPr>
              <a:spcAft>
                <a:spcPts val="0"/>
              </a:spcAft>
              <a:tabLst>
                <a:tab pos="914400" algn="l"/>
                <a:tab pos="1828165" algn="l"/>
                <a:tab pos="2742565" algn="l"/>
                <a:tab pos="3656330" algn="l"/>
                <a:tab pos="4570730" algn="l"/>
                <a:tab pos="5484495" algn="l"/>
              </a:tabLst>
            </a:pPr>
            <a:r>
              <a:rPr lang="en-GB" sz="2500" b="1" dirty="0">
                <a:solidFill>
                  <a:schemeClr val="accent1"/>
                </a:solidFill>
                <a:latin typeface="Helvetica" pitchFamily="2" charset="0"/>
                <a:ea typeface="ヒラギノ角ゴ Pro W3" panose="020B0300000000000000" pitchFamily="34" charset="-128"/>
                <a:cs typeface="Times New Roman" panose="02020603050405020304" pitchFamily="18" charset="0"/>
              </a:rPr>
              <a:t>RFID</a:t>
            </a:r>
            <a:endParaRPr lang="en-GB" sz="2500" dirty="0">
              <a:solidFill>
                <a:schemeClr val="accent1"/>
              </a:solidFill>
              <a:latin typeface="Helvetica" pitchFamily="2" charset="0"/>
              <a:ea typeface="ヒラギノ角ゴ Pro W3" panose="020B0300000000000000" pitchFamily="34" charset="-128"/>
              <a:cs typeface="Times New Roman" panose="02020603050405020304" pitchFamily="18" charset="0"/>
            </a:endParaRPr>
          </a:p>
        </p:txBody>
      </p:sp>
      <p:sp>
        <p:nvSpPr>
          <p:cNvPr id="20" name="Rectangle 19">
            <a:extLst>
              <a:ext uri="{FF2B5EF4-FFF2-40B4-BE49-F238E27FC236}">
                <a16:creationId xmlns:a16="http://schemas.microsoft.com/office/drawing/2014/main" id="{7646F028-E1A0-374A-A4C1-00565A3F8A9A}"/>
              </a:ext>
            </a:extLst>
          </p:cNvPr>
          <p:cNvSpPr/>
          <p:nvPr/>
        </p:nvSpPr>
        <p:spPr>
          <a:xfrm>
            <a:off x="5564826" y="5480996"/>
            <a:ext cx="2658100" cy="523220"/>
          </a:xfrm>
          <a:prstGeom prst="rect">
            <a:avLst/>
          </a:prstGeom>
        </p:spPr>
        <p:txBody>
          <a:bodyPr wrap="none">
            <a:spAutoFit/>
          </a:bodyPr>
          <a:lstStyle/>
          <a:p>
            <a:pPr lvl="0" algn="ctr">
              <a:spcAft>
                <a:spcPts val="0"/>
              </a:spcAft>
              <a:tabLst>
                <a:tab pos="899795" algn="l"/>
                <a:tab pos="1350010" algn="l"/>
                <a:tab pos="2249805" algn="l"/>
                <a:tab pos="2700020" algn="l"/>
                <a:tab pos="3150235" algn="l"/>
                <a:tab pos="3599815" algn="l"/>
                <a:tab pos="4050030" algn="l"/>
                <a:tab pos="4500245" algn="l"/>
                <a:tab pos="4949825" algn="l"/>
                <a:tab pos="5400040" algn="l"/>
                <a:tab pos="5850255" algn="l"/>
              </a:tabLst>
            </a:pPr>
            <a:r>
              <a:rPr lang="en-GB" sz="1400" b="1" dirty="0"/>
              <a:t>US and international patents </a:t>
            </a:r>
            <a:br>
              <a:rPr lang="en-GB" sz="1400" b="1" dirty="0"/>
            </a:br>
            <a:r>
              <a:rPr lang="en-GB" sz="1400" b="1" dirty="0"/>
              <a:t>issued and pending</a:t>
            </a:r>
          </a:p>
        </p:txBody>
      </p:sp>
      <p:pic>
        <p:nvPicPr>
          <p:cNvPr id="37" name="Picture 36">
            <a:extLst>
              <a:ext uri="{FF2B5EF4-FFF2-40B4-BE49-F238E27FC236}">
                <a16:creationId xmlns:a16="http://schemas.microsoft.com/office/drawing/2014/main" id="{810CF541-EB25-E64D-AE00-8B4A1DB7C2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42475" y="3115428"/>
            <a:ext cx="1116000" cy="1060062"/>
          </a:xfrm>
          <a:prstGeom prst="rect">
            <a:avLst/>
          </a:prstGeom>
        </p:spPr>
      </p:pic>
      <p:sp>
        <p:nvSpPr>
          <p:cNvPr id="27" name="Rectangle 26">
            <a:extLst>
              <a:ext uri="{FF2B5EF4-FFF2-40B4-BE49-F238E27FC236}">
                <a16:creationId xmlns:a16="http://schemas.microsoft.com/office/drawing/2014/main" id="{290795F9-E85F-7A49-A04D-B2E8C384DD6E}"/>
              </a:ext>
            </a:extLst>
          </p:cNvPr>
          <p:cNvSpPr/>
          <p:nvPr/>
        </p:nvSpPr>
        <p:spPr>
          <a:xfrm>
            <a:off x="5027569" y="3040807"/>
            <a:ext cx="1552684" cy="861774"/>
          </a:xfrm>
          <a:prstGeom prst="rect">
            <a:avLst/>
          </a:prstGeom>
        </p:spPr>
        <p:txBody>
          <a:bodyPr wrap="square">
            <a:spAutoFit/>
          </a:bodyPr>
          <a:lstStyle/>
          <a:p>
            <a:pPr>
              <a:spcAft>
                <a:spcPts val="0"/>
              </a:spcAft>
              <a:tabLst>
                <a:tab pos="914400" algn="l"/>
                <a:tab pos="1828165" algn="l"/>
                <a:tab pos="2742565" algn="l"/>
                <a:tab pos="3656330" algn="l"/>
                <a:tab pos="4570730" algn="l"/>
                <a:tab pos="5484495" algn="l"/>
              </a:tabLst>
            </a:pPr>
            <a:r>
              <a:rPr lang="en-GB" sz="2500" b="1" dirty="0">
                <a:solidFill>
                  <a:schemeClr val="accent1"/>
                </a:solidFill>
                <a:latin typeface="Helvetica" pitchFamily="2" charset="0"/>
                <a:ea typeface="ヒラギノ角ゴ Pro W3" panose="020B0300000000000000" pitchFamily="34" charset="-128"/>
                <a:cs typeface="Times New Roman" panose="02020603050405020304" pitchFamily="18" charset="0"/>
              </a:rPr>
              <a:t>Scan engine</a:t>
            </a:r>
            <a:endParaRPr lang="en-GB" sz="2500" dirty="0">
              <a:solidFill>
                <a:schemeClr val="accent1"/>
              </a:solidFill>
              <a:latin typeface="Helvetica" pitchFamily="2" charset="0"/>
              <a:ea typeface="ヒラギノ角ゴ Pro W3" panose="020B0300000000000000" pitchFamily="34" charset="-128"/>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6B88160C-4B0B-1846-BF4F-E212F2C087AA}"/>
              </a:ext>
            </a:extLst>
          </p:cNvPr>
          <p:cNvCxnSpPr>
            <a:cxnSpLocks/>
          </p:cNvCxnSpPr>
          <p:nvPr/>
        </p:nvCxnSpPr>
        <p:spPr>
          <a:xfrm flipH="1">
            <a:off x="457202" y="4524719"/>
            <a:ext cx="9464326"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8AB7D2A-6E20-844B-8FCF-B6E1C723CF5B}"/>
              </a:ext>
            </a:extLst>
          </p:cNvPr>
          <p:cNvCxnSpPr>
            <a:cxnSpLocks/>
          </p:cNvCxnSpPr>
          <p:nvPr/>
        </p:nvCxnSpPr>
        <p:spPr>
          <a:xfrm>
            <a:off x="5271633" y="4712436"/>
            <a:ext cx="0" cy="1292662"/>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40" name="Picture 2" descr="Image result for medal of technology">
            <a:extLst>
              <a:ext uri="{FF2B5EF4-FFF2-40B4-BE49-F238E27FC236}">
                <a16:creationId xmlns:a16="http://schemas.microsoft.com/office/drawing/2014/main" id="{BD2088F3-51FC-5647-B745-359A470E66E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37747" y="4784719"/>
            <a:ext cx="673358" cy="67335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265E4DB7-DC2A-6B4B-B069-E2E8C9F72062}"/>
              </a:ext>
            </a:extLst>
          </p:cNvPr>
          <p:cNvSpPr/>
          <p:nvPr/>
        </p:nvSpPr>
        <p:spPr>
          <a:xfrm>
            <a:off x="2338902" y="5480996"/>
            <a:ext cx="2639539" cy="523220"/>
          </a:xfrm>
          <a:prstGeom prst="rect">
            <a:avLst/>
          </a:prstGeom>
        </p:spPr>
        <p:txBody>
          <a:bodyPr wrap="square">
            <a:spAutoFit/>
          </a:bodyPr>
          <a:lstStyle/>
          <a:p>
            <a:pPr algn="ctr">
              <a:tabLst>
                <a:tab pos="914400" algn="l"/>
                <a:tab pos="1828165" algn="l"/>
                <a:tab pos="2742565" algn="l"/>
                <a:tab pos="3656330" algn="l"/>
                <a:tab pos="4570730" algn="l"/>
                <a:tab pos="5484495" algn="l"/>
              </a:tabLst>
            </a:pPr>
            <a:r>
              <a:rPr lang="en-GB" sz="1400" b="1" dirty="0">
                <a:solidFill>
                  <a:srgbClr val="000000"/>
                </a:solidFill>
                <a:ea typeface="ヒラギノ角ゴ Pro W3" panose="020B0300000000000000" pitchFamily="34" charset="-128"/>
                <a:cs typeface="Times New Roman" panose="02020603050405020304" pitchFamily="18" charset="0"/>
              </a:rPr>
              <a:t>National Medal of Technology Winner</a:t>
            </a:r>
          </a:p>
        </p:txBody>
      </p:sp>
      <p:cxnSp>
        <p:nvCxnSpPr>
          <p:cNvPr id="52" name="Straight Connector 51">
            <a:extLst>
              <a:ext uri="{FF2B5EF4-FFF2-40B4-BE49-F238E27FC236}">
                <a16:creationId xmlns:a16="http://schemas.microsoft.com/office/drawing/2014/main" id="{550ABF48-2998-E54B-8B94-D8A678895D47}"/>
              </a:ext>
            </a:extLst>
          </p:cNvPr>
          <p:cNvCxnSpPr>
            <a:cxnSpLocks/>
          </p:cNvCxnSpPr>
          <p:nvPr/>
        </p:nvCxnSpPr>
        <p:spPr>
          <a:xfrm flipH="1">
            <a:off x="457202" y="2753069"/>
            <a:ext cx="9464326"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013A41D8-885D-C440-887F-18FD1EA143F7}"/>
              </a:ext>
            </a:extLst>
          </p:cNvPr>
          <p:cNvPicPr>
            <a:picLocks noChangeAspect="1"/>
          </p:cNvPicPr>
          <p:nvPr/>
        </p:nvPicPr>
        <p:blipFill>
          <a:blip r:embed="rId7"/>
          <a:stretch>
            <a:fillRect/>
          </a:stretch>
        </p:blipFill>
        <p:spPr>
          <a:xfrm>
            <a:off x="4465464" y="1353510"/>
            <a:ext cx="1447800" cy="1143000"/>
          </a:xfrm>
          <a:prstGeom prst="rect">
            <a:avLst/>
          </a:prstGeom>
        </p:spPr>
      </p:pic>
      <p:sp>
        <p:nvSpPr>
          <p:cNvPr id="34" name="Rectangle 33">
            <a:extLst>
              <a:ext uri="{FF2B5EF4-FFF2-40B4-BE49-F238E27FC236}">
                <a16:creationId xmlns:a16="http://schemas.microsoft.com/office/drawing/2014/main" id="{2DA5B75C-7360-A14B-80C9-5A48EC61D563}"/>
              </a:ext>
            </a:extLst>
          </p:cNvPr>
          <p:cNvSpPr/>
          <p:nvPr/>
        </p:nvSpPr>
        <p:spPr>
          <a:xfrm>
            <a:off x="6000843" y="4620996"/>
            <a:ext cx="1786066" cy="861774"/>
          </a:xfrm>
          <a:prstGeom prst="rect">
            <a:avLst/>
          </a:prstGeom>
        </p:spPr>
        <p:txBody>
          <a:bodyPr wrap="none">
            <a:spAutoFit/>
          </a:bodyPr>
          <a:lstStyle/>
          <a:p>
            <a:pPr lvl="0" algn="ctr">
              <a:spcAft>
                <a:spcPts val="0"/>
              </a:spcAft>
              <a:tabLst>
                <a:tab pos="899795" algn="l"/>
                <a:tab pos="1350010" algn="l"/>
                <a:tab pos="2249805" algn="l"/>
                <a:tab pos="2700020" algn="l"/>
                <a:tab pos="3150235" algn="l"/>
                <a:tab pos="3599815" algn="l"/>
                <a:tab pos="4050030" algn="l"/>
                <a:tab pos="4500245" algn="l"/>
                <a:tab pos="4949825" algn="l"/>
                <a:tab pos="5400040" algn="l"/>
                <a:tab pos="5850255" algn="l"/>
              </a:tabLst>
            </a:pPr>
            <a:r>
              <a:rPr lang="en-GB" sz="5000" b="1" dirty="0">
                <a:solidFill>
                  <a:schemeClr val="accent1"/>
                </a:solidFill>
                <a:latin typeface="Helvetica" pitchFamily="2" charset="0"/>
                <a:ea typeface="ヒラギノ角ゴ Pro W3" panose="020B0300000000000000" pitchFamily="34" charset="-128"/>
                <a:cs typeface="Times New Roman" panose="02020603050405020304" pitchFamily="18" charset="0"/>
              </a:rPr>
              <a:t>4,600</a:t>
            </a:r>
            <a:endParaRPr lang="en-GB" sz="1400" b="1" dirty="0"/>
          </a:p>
        </p:txBody>
      </p:sp>
      <p:sp>
        <p:nvSpPr>
          <p:cNvPr id="29" name="TextBox 28">
            <a:extLst>
              <a:ext uri="{FF2B5EF4-FFF2-40B4-BE49-F238E27FC236}">
                <a16:creationId xmlns:a16="http://schemas.microsoft.com/office/drawing/2014/main" id="{1C9E39FA-981D-8F4E-B953-162AEF7F8613}"/>
              </a:ext>
            </a:extLst>
          </p:cNvPr>
          <p:cNvSpPr txBox="1"/>
          <p:nvPr/>
        </p:nvSpPr>
        <p:spPr>
          <a:xfrm>
            <a:off x="334108" y="6523892"/>
            <a:ext cx="7200900" cy="215444"/>
          </a:xfrm>
          <a:prstGeom prst="rect">
            <a:avLst/>
          </a:prstGeom>
          <a:noFill/>
        </p:spPr>
        <p:txBody>
          <a:bodyPr wrap="square" rtlCol="0">
            <a:spAutoFit/>
          </a:bodyPr>
          <a:lstStyle/>
          <a:p>
            <a:r>
              <a:rPr lang="en-US" sz="800" dirty="0"/>
              <a:t>Source: Market Share View, Q4’19 – Global</a:t>
            </a:r>
          </a:p>
        </p:txBody>
      </p:sp>
    </p:spTree>
    <p:extLst>
      <p:ext uri="{BB962C8B-B14F-4D97-AF65-F5344CB8AC3E}">
        <p14:creationId xmlns:p14="http://schemas.microsoft.com/office/powerpoint/2010/main" val="233342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26151C-9860-8949-B30E-3BC078A5AA8E}"/>
              </a:ext>
            </a:extLst>
          </p:cNvPr>
          <p:cNvSpPr>
            <a:spLocks noGrp="1"/>
          </p:cNvSpPr>
          <p:nvPr>
            <p:ph type="sldNum" sz="quarter" idx="4294967295"/>
          </p:nvPr>
        </p:nvSpPr>
        <p:spPr>
          <a:xfrm>
            <a:off x="9448800" y="6356350"/>
            <a:ext cx="2743200" cy="365125"/>
          </a:xfrm>
          <a:prstGeom prst="rect">
            <a:avLst/>
          </a:prstGeom>
        </p:spPr>
        <p:txBody>
          <a:bodyPr/>
          <a:lstStyle/>
          <a:p>
            <a:fld id="{52F1054C-4610-2F42-AAE7-A9C8357AC1C6}" type="slidenum">
              <a:rPr lang="en-US" smtClean="0"/>
              <a:pPr/>
              <a:t>7</a:t>
            </a:fld>
            <a:endParaRPr lang="en-US"/>
          </a:p>
        </p:txBody>
      </p:sp>
      <p:sp>
        <p:nvSpPr>
          <p:cNvPr id="4" name="Title 13">
            <a:extLst>
              <a:ext uri="{FF2B5EF4-FFF2-40B4-BE49-F238E27FC236}">
                <a16:creationId xmlns:a16="http://schemas.microsoft.com/office/drawing/2014/main" id="{54546041-B83C-274B-8A09-30CDD6B30642}"/>
              </a:ext>
            </a:extLst>
          </p:cNvPr>
          <p:cNvSpPr txBox="1">
            <a:spLocks/>
          </p:cNvSpPr>
          <p:nvPr/>
        </p:nvSpPr>
        <p:spPr>
          <a:xfrm>
            <a:off x="589937" y="1620000"/>
            <a:ext cx="6452308" cy="365760"/>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r>
              <a:rPr lang="en-US" sz="2800" dirty="0">
                <a:cs typeface="Arial" panose="020B0604020202020204" pitchFamily="34" charset="0"/>
              </a:rPr>
              <a:t>Trends and Drivers in Healthcare</a:t>
            </a:r>
          </a:p>
          <a:p>
            <a:endParaRPr lang="en-US" sz="2800" dirty="0">
              <a:cs typeface="Arial" panose="020B0604020202020204" pitchFamily="34" charset="0"/>
            </a:endParaRPr>
          </a:p>
          <a:p>
            <a:r>
              <a:rPr lang="en-US" sz="1800" dirty="0">
                <a:cs typeface="Arial" panose="020B0604020202020204" pitchFamily="34" charset="0"/>
              </a:rPr>
              <a:t> </a:t>
            </a:r>
          </a:p>
        </p:txBody>
      </p:sp>
      <p:sp>
        <p:nvSpPr>
          <p:cNvPr id="6" name="Rectangle 5">
            <a:hlinkClick r:id="rId3" action="ppaction://hlinksldjump"/>
            <a:extLst>
              <a:ext uri="{FF2B5EF4-FFF2-40B4-BE49-F238E27FC236}">
                <a16:creationId xmlns:a16="http://schemas.microsoft.com/office/drawing/2014/main" id="{39D04D86-895C-594E-98FD-056DE87E9E51}"/>
              </a:ext>
            </a:extLst>
          </p:cNvPr>
          <p:cNvSpPr/>
          <p:nvPr/>
        </p:nvSpPr>
        <p:spPr>
          <a:xfrm>
            <a:off x="589937"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3">
            <a:hlinkClick r:id="rId3" action="ppaction://hlinksldjump"/>
            <a:extLst>
              <a:ext uri="{FF2B5EF4-FFF2-40B4-BE49-F238E27FC236}">
                <a16:creationId xmlns:a16="http://schemas.microsoft.com/office/drawing/2014/main" id="{594F10AB-90D3-3C42-94B9-537F7A260A16}"/>
              </a:ext>
            </a:extLst>
          </p:cNvPr>
          <p:cNvSpPr txBox="1">
            <a:spLocks/>
          </p:cNvSpPr>
          <p:nvPr/>
        </p:nvSpPr>
        <p:spPr>
          <a:xfrm>
            <a:off x="589937"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1</a:t>
            </a:r>
            <a:endParaRPr lang="en-GB" sz="2600" b="1" dirty="0">
              <a:solidFill>
                <a:schemeClr val="bg1"/>
              </a:solidFill>
            </a:endParaRPr>
          </a:p>
        </p:txBody>
      </p:sp>
      <p:sp>
        <p:nvSpPr>
          <p:cNvPr id="8" name="Rectangle 7">
            <a:extLst>
              <a:ext uri="{FF2B5EF4-FFF2-40B4-BE49-F238E27FC236}">
                <a16:creationId xmlns:a16="http://schemas.microsoft.com/office/drawing/2014/main" id="{E1A35722-172B-D546-B69D-D259F319034E}"/>
              </a:ext>
            </a:extLst>
          </p:cNvPr>
          <p:cNvSpPr/>
          <p:nvPr/>
        </p:nvSpPr>
        <p:spPr>
          <a:xfrm>
            <a:off x="1173343" y="510539"/>
            <a:ext cx="516103" cy="5161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 Placeholder 3">
            <a:hlinkClick r:id="rId4" action="ppaction://hlinksldjump"/>
            <a:extLst>
              <a:ext uri="{FF2B5EF4-FFF2-40B4-BE49-F238E27FC236}">
                <a16:creationId xmlns:a16="http://schemas.microsoft.com/office/drawing/2014/main" id="{BBDB0556-0EBA-0E48-9568-C658B480A71C}"/>
              </a:ext>
            </a:extLst>
          </p:cNvPr>
          <p:cNvSpPr txBox="1">
            <a:spLocks/>
          </p:cNvSpPr>
          <p:nvPr/>
        </p:nvSpPr>
        <p:spPr>
          <a:xfrm>
            <a:off x="1173343"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2</a:t>
            </a:r>
            <a:endParaRPr lang="en-GB" sz="2600" b="1" dirty="0">
              <a:solidFill>
                <a:schemeClr val="bg1"/>
              </a:solidFill>
            </a:endParaRPr>
          </a:p>
        </p:txBody>
      </p:sp>
      <p:sp>
        <p:nvSpPr>
          <p:cNvPr id="10" name="Rectangle 9">
            <a:hlinkClick r:id="rId5" action="ppaction://hlinksldjump"/>
            <a:extLst>
              <a:ext uri="{FF2B5EF4-FFF2-40B4-BE49-F238E27FC236}">
                <a16:creationId xmlns:a16="http://schemas.microsoft.com/office/drawing/2014/main" id="{1716119B-A95F-BC41-922F-5116EFE50F61}"/>
              </a:ext>
            </a:extLst>
          </p:cNvPr>
          <p:cNvSpPr/>
          <p:nvPr/>
        </p:nvSpPr>
        <p:spPr>
          <a:xfrm>
            <a:off x="1756749"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3">
            <a:hlinkClick r:id="rId5" action="ppaction://hlinksldjump"/>
            <a:extLst>
              <a:ext uri="{FF2B5EF4-FFF2-40B4-BE49-F238E27FC236}">
                <a16:creationId xmlns:a16="http://schemas.microsoft.com/office/drawing/2014/main" id="{F916EF82-9F09-1C4E-89DE-7CC110C32B49}"/>
              </a:ext>
            </a:extLst>
          </p:cNvPr>
          <p:cNvSpPr txBox="1">
            <a:spLocks/>
          </p:cNvSpPr>
          <p:nvPr/>
        </p:nvSpPr>
        <p:spPr>
          <a:xfrm>
            <a:off x="1756749"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3</a:t>
            </a:r>
            <a:endParaRPr lang="en-GB" sz="2600" b="1" dirty="0">
              <a:solidFill>
                <a:schemeClr val="bg1"/>
              </a:solidFill>
            </a:endParaRPr>
          </a:p>
        </p:txBody>
      </p:sp>
      <p:sp>
        <p:nvSpPr>
          <p:cNvPr id="12" name="Rectangle 11">
            <a:hlinkClick r:id="rId6" action="ppaction://hlinksldjump"/>
            <a:extLst>
              <a:ext uri="{FF2B5EF4-FFF2-40B4-BE49-F238E27FC236}">
                <a16:creationId xmlns:a16="http://schemas.microsoft.com/office/drawing/2014/main" id="{44CD9A62-BF3F-2F49-B268-1776391E513B}"/>
              </a:ext>
            </a:extLst>
          </p:cNvPr>
          <p:cNvSpPr/>
          <p:nvPr/>
        </p:nvSpPr>
        <p:spPr>
          <a:xfrm>
            <a:off x="2340155"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3">
            <a:hlinkClick r:id="rId6" action="ppaction://hlinksldjump"/>
            <a:extLst>
              <a:ext uri="{FF2B5EF4-FFF2-40B4-BE49-F238E27FC236}">
                <a16:creationId xmlns:a16="http://schemas.microsoft.com/office/drawing/2014/main" id="{96323A59-6116-344A-BD55-47933ADD080E}"/>
              </a:ext>
            </a:extLst>
          </p:cNvPr>
          <p:cNvSpPr txBox="1">
            <a:spLocks/>
          </p:cNvSpPr>
          <p:nvPr/>
        </p:nvSpPr>
        <p:spPr>
          <a:xfrm>
            <a:off x="2340155"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4</a:t>
            </a:r>
            <a:endParaRPr lang="en-GB" sz="2600" b="1" dirty="0">
              <a:solidFill>
                <a:schemeClr val="bg1"/>
              </a:solidFill>
            </a:endParaRPr>
          </a:p>
        </p:txBody>
      </p:sp>
      <p:sp>
        <p:nvSpPr>
          <p:cNvPr id="16" name="Rectangle 15">
            <a:hlinkClick r:id="rId7" action="ppaction://hlinksldjump"/>
            <a:extLst>
              <a:ext uri="{FF2B5EF4-FFF2-40B4-BE49-F238E27FC236}">
                <a16:creationId xmlns:a16="http://schemas.microsoft.com/office/drawing/2014/main" id="{BC10AB59-7610-1F48-A395-256D52EFC3C0}"/>
              </a:ext>
            </a:extLst>
          </p:cNvPr>
          <p:cNvSpPr/>
          <p:nvPr/>
        </p:nvSpPr>
        <p:spPr>
          <a:xfrm>
            <a:off x="2923562" y="510539"/>
            <a:ext cx="516103" cy="516103"/>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3">
            <a:hlinkClick r:id="rId7" action="ppaction://hlinksldjump"/>
            <a:extLst>
              <a:ext uri="{FF2B5EF4-FFF2-40B4-BE49-F238E27FC236}">
                <a16:creationId xmlns:a16="http://schemas.microsoft.com/office/drawing/2014/main" id="{C1B2373B-FA06-4340-B1DB-FE277A207711}"/>
              </a:ext>
            </a:extLst>
          </p:cNvPr>
          <p:cNvSpPr txBox="1">
            <a:spLocks/>
          </p:cNvSpPr>
          <p:nvPr/>
        </p:nvSpPr>
        <p:spPr>
          <a:xfrm>
            <a:off x="2923562" y="551730"/>
            <a:ext cx="516103" cy="457200"/>
          </a:xfrm>
          <a:prstGeom prst="rect">
            <a:avLst/>
          </a:prstGeom>
        </p:spPr>
        <p:txBody>
          <a:bodyPr vert="horz" lIns="0" tIns="0" rIns="0" bIns="0" rtlCol="0">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Font typeface="Arial" panose="020B0604020202020204" pitchFamily="34" charset="0"/>
              <a:buNone/>
            </a:pPr>
            <a:r>
              <a:rPr lang="en-US" sz="2600" b="1" dirty="0">
                <a:solidFill>
                  <a:schemeClr val="bg1"/>
                </a:solidFill>
              </a:rPr>
              <a:t>5</a:t>
            </a:r>
            <a:endParaRPr lang="en-GB" sz="2600" b="1" dirty="0">
              <a:solidFill>
                <a:schemeClr val="bg1"/>
              </a:solidFill>
            </a:endParaRPr>
          </a:p>
        </p:txBody>
      </p:sp>
    </p:spTree>
    <p:extLst>
      <p:ext uri="{BB962C8B-B14F-4D97-AF65-F5344CB8AC3E}">
        <p14:creationId xmlns:p14="http://schemas.microsoft.com/office/powerpoint/2010/main" val="18595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C849-827E-4542-B35B-C73232D771EF}"/>
              </a:ext>
            </a:extLst>
          </p:cNvPr>
          <p:cNvSpPr>
            <a:spLocks noGrp="1"/>
          </p:cNvSpPr>
          <p:nvPr>
            <p:ph type="title"/>
          </p:nvPr>
        </p:nvSpPr>
        <p:spPr>
          <a:xfrm>
            <a:off x="457201" y="457200"/>
            <a:ext cx="4755594" cy="1051560"/>
          </a:xfrm>
        </p:spPr>
        <p:txBody>
          <a:bodyPr/>
          <a:lstStyle/>
          <a:p>
            <a:r>
              <a:rPr lang="en-US" dirty="0"/>
              <a:t>Patient Safety Driving Operational Shifts</a:t>
            </a:r>
          </a:p>
        </p:txBody>
      </p:sp>
      <p:sp>
        <p:nvSpPr>
          <p:cNvPr id="3" name="Text Placeholder 2">
            <a:extLst>
              <a:ext uri="{FF2B5EF4-FFF2-40B4-BE49-F238E27FC236}">
                <a16:creationId xmlns:a16="http://schemas.microsoft.com/office/drawing/2014/main" id="{58C5FCCF-F8CE-D746-848B-C15DBA1BDD6D}"/>
              </a:ext>
            </a:extLst>
          </p:cNvPr>
          <p:cNvSpPr>
            <a:spLocks noGrp="1"/>
          </p:cNvSpPr>
          <p:nvPr>
            <p:ph type="body" sz="quarter" idx="13"/>
          </p:nvPr>
        </p:nvSpPr>
        <p:spPr>
          <a:xfrm>
            <a:off x="457201" y="1711518"/>
            <a:ext cx="4481092" cy="2871216"/>
          </a:xfrm>
        </p:spPr>
        <p:txBody>
          <a:bodyPr/>
          <a:lstStyle/>
          <a:p>
            <a:r>
              <a:rPr lang="en-US" dirty="0"/>
              <a:t>Device ID</a:t>
            </a:r>
          </a:p>
          <a:p>
            <a:r>
              <a:rPr lang="en-US" dirty="0"/>
              <a:t>E-Health Recording</a:t>
            </a:r>
          </a:p>
          <a:p>
            <a:r>
              <a:rPr lang="en-US" dirty="0"/>
              <a:t>E-Pedigree</a:t>
            </a:r>
          </a:p>
          <a:p>
            <a:r>
              <a:rPr lang="en-US" dirty="0"/>
              <a:t>Vaccine Distribution</a:t>
            </a:r>
          </a:p>
        </p:txBody>
      </p:sp>
      <p:pic>
        <p:nvPicPr>
          <p:cNvPr id="12" name="Picture Placeholder 11">
            <a:extLst>
              <a:ext uri="{FF2B5EF4-FFF2-40B4-BE49-F238E27FC236}">
                <a16:creationId xmlns:a16="http://schemas.microsoft.com/office/drawing/2014/main" id="{6308930D-2314-9A47-AE4D-AD14BC014C30}"/>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a:xfrm>
            <a:off x="5422900" y="0"/>
            <a:ext cx="6769100" cy="6857999"/>
          </a:xfrm>
        </p:spPr>
      </p:pic>
    </p:spTree>
    <p:extLst>
      <p:ext uri="{BB962C8B-B14F-4D97-AF65-F5344CB8AC3E}">
        <p14:creationId xmlns:p14="http://schemas.microsoft.com/office/powerpoint/2010/main" val="2298104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CC3D3C0-2A9F-6A4B-9D28-4481FB763B7C}"/>
              </a:ext>
            </a:extLst>
          </p:cNvPr>
          <p:cNvSpPr>
            <a:spLocks noGrp="1"/>
          </p:cNvSpPr>
          <p:nvPr>
            <p:ph type="title"/>
          </p:nvPr>
        </p:nvSpPr>
        <p:spPr/>
        <p:txBody>
          <a:bodyPr/>
          <a:lstStyle/>
          <a:p>
            <a:r>
              <a:rPr lang="en-US" dirty="0"/>
              <a:t>Challenges: A Deeper Look</a:t>
            </a:r>
          </a:p>
        </p:txBody>
      </p:sp>
      <p:sp>
        <p:nvSpPr>
          <p:cNvPr id="13" name="Rectangle 12">
            <a:extLst>
              <a:ext uri="{FF2B5EF4-FFF2-40B4-BE49-F238E27FC236}">
                <a16:creationId xmlns:a16="http://schemas.microsoft.com/office/drawing/2014/main" id="{5F6DCC88-88C5-C94E-8357-9B234D0EC88A}"/>
              </a:ext>
            </a:extLst>
          </p:cNvPr>
          <p:cNvSpPr/>
          <p:nvPr/>
        </p:nvSpPr>
        <p:spPr>
          <a:xfrm>
            <a:off x="457200" y="2551370"/>
            <a:ext cx="2880000" cy="3625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59C0E4-9FAC-2841-B289-CE5E641CA9E5}"/>
              </a:ext>
            </a:extLst>
          </p:cNvPr>
          <p:cNvSpPr/>
          <p:nvPr/>
        </p:nvSpPr>
        <p:spPr>
          <a:xfrm>
            <a:off x="3640234" y="2551370"/>
            <a:ext cx="2880000" cy="3625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A532E0-04B9-714F-A80D-D20FCA0FC030}"/>
              </a:ext>
            </a:extLst>
          </p:cNvPr>
          <p:cNvSpPr/>
          <p:nvPr/>
        </p:nvSpPr>
        <p:spPr>
          <a:xfrm>
            <a:off x="6823268" y="2551370"/>
            <a:ext cx="2880000" cy="36252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5DF02-850A-9241-AE1B-4EE682EF371F}"/>
              </a:ext>
            </a:extLst>
          </p:cNvPr>
          <p:cNvSpPr/>
          <p:nvPr/>
        </p:nvSpPr>
        <p:spPr>
          <a:xfrm>
            <a:off x="554237" y="2711182"/>
            <a:ext cx="2685919" cy="2564805"/>
          </a:xfrm>
          <a:prstGeom prst="rect">
            <a:avLst/>
          </a:prstGeom>
        </p:spPr>
        <p:txBody>
          <a:bodyPr wrap="square">
            <a:spAutoFit/>
          </a:bodyPr>
          <a:lstStyle/>
          <a:p>
            <a:pPr marL="285750" indent="-285750">
              <a:spcBef>
                <a:spcPts val="1000"/>
              </a:spcBef>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When scanners aren’t resistant to today’s toughest disinfectants, it introduces the potential of spreading infection</a:t>
            </a:r>
          </a:p>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When scanners can’t capture a barcode, healthcare workers need to manually enter those barcodes, increasing the risk of human error</a:t>
            </a:r>
          </a:p>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When clinicians need to focus on the scanner, they’re not focused on the patient</a:t>
            </a:r>
          </a:p>
        </p:txBody>
      </p:sp>
      <p:sp>
        <p:nvSpPr>
          <p:cNvPr id="17" name="Rectangle 16">
            <a:extLst>
              <a:ext uri="{FF2B5EF4-FFF2-40B4-BE49-F238E27FC236}">
                <a16:creationId xmlns:a16="http://schemas.microsoft.com/office/drawing/2014/main" id="{00D300B3-C3A6-4044-932E-D91D2956DE67}"/>
              </a:ext>
            </a:extLst>
          </p:cNvPr>
          <p:cNvSpPr/>
          <p:nvPr/>
        </p:nvSpPr>
        <p:spPr>
          <a:xfrm>
            <a:off x="3761979" y="2706689"/>
            <a:ext cx="2703220" cy="3303468"/>
          </a:xfrm>
          <a:prstGeom prst="rect">
            <a:avLst/>
          </a:prstGeom>
        </p:spPr>
        <p:txBody>
          <a:bodyPr wrap="square">
            <a:spAutoFit/>
          </a:bodyPr>
          <a:lstStyle/>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Healthcare providers need to be able to seamlessly capture UDI data. Medical device packaging labels include multiple UDI formatted barcodes, all of which need to be captured and parsed accurately. If workers need to enter information manually, it increases the chance of data entry error</a:t>
            </a:r>
          </a:p>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Unplanned disruptions are caused by the short battery life of a scanner or the inability to gauge how much power is left</a:t>
            </a:r>
          </a:p>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Clinicians’ workspaces are overrun with equipment</a:t>
            </a:r>
          </a:p>
        </p:txBody>
      </p:sp>
      <p:sp>
        <p:nvSpPr>
          <p:cNvPr id="18" name="Rectangle 17">
            <a:extLst>
              <a:ext uri="{FF2B5EF4-FFF2-40B4-BE49-F238E27FC236}">
                <a16:creationId xmlns:a16="http://schemas.microsoft.com/office/drawing/2014/main" id="{378736C4-E675-1F4E-B74C-C5B350DA6D91}"/>
              </a:ext>
            </a:extLst>
          </p:cNvPr>
          <p:cNvSpPr/>
          <p:nvPr/>
        </p:nvSpPr>
        <p:spPr>
          <a:xfrm>
            <a:off x="6946845" y="2706689"/>
            <a:ext cx="2614598" cy="1328569"/>
          </a:xfrm>
          <a:prstGeom prst="rect">
            <a:avLst/>
          </a:prstGeom>
        </p:spPr>
        <p:txBody>
          <a:bodyPr wrap="square">
            <a:spAutoFit/>
          </a:bodyPr>
          <a:lstStyle/>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Organizations must allocate time and expense to deploy and manage a fleet of scanners spread across locations</a:t>
            </a:r>
          </a:p>
          <a:p>
            <a:pPr marL="285750" indent="-285750">
              <a:spcBef>
                <a:spcPts val="1000"/>
              </a:spcBef>
              <a:spcAft>
                <a:spcPts val="0"/>
              </a:spcAft>
              <a:buClr>
                <a:schemeClr val="accent1"/>
              </a:buClr>
              <a:buFont typeface="Arial" panose="020B0604020202020204" pitchFamily="34" charset="0"/>
              <a:buChar char="•"/>
              <a:tabLst>
                <a:tab pos="450215" algn="l"/>
                <a:tab pos="899795" algn="l"/>
                <a:tab pos="1350010" algn="l"/>
                <a:tab pos="2249805" algn="l"/>
                <a:tab pos="2700020" algn="l"/>
                <a:tab pos="3150235" algn="l"/>
                <a:tab pos="3599815" algn="l"/>
                <a:tab pos="4050030" algn="l"/>
                <a:tab pos="4500245" algn="l"/>
                <a:tab pos="4949825" algn="l"/>
                <a:tab pos="5400040" algn="l"/>
                <a:tab pos="5850255" algn="l"/>
              </a:tabLst>
            </a:pPr>
            <a:r>
              <a:rPr lang="en-GB" sz="1200" dirty="0">
                <a:solidFill>
                  <a:srgbClr val="000000"/>
                </a:solidFill>
                <a:ea typeface="ヒラギノ角ゴ Pro W3" panose="020B0300000000000000" pitchFamily="34" charset="-128"/>
                <a:cs typeface="Times New Roman" panose="02020603050405020304" pitchFamily="18" charset="0"/>
              </a:rPr>
              <a:t>Managing a battery </a:t>
            </a:r>
            <a:r>
              <a:rPr lang="en-GB" sz="1200" dirty="0" err="1">
                <a:solidFill>
                  <a:srgbClr val="000000"/>
                </a:solidFill>
                <a:ea typeface="ヒラギノ角ゴ Pro W3" panose="020B0300000000000000" pitchFamily="34" charset="-128"/>
                <a:cs typeface="Times New Roman" panose="02020603050405020304" pitchFamily="18" charset="0"/>
              </a:rPr>
              <a:t>sparepool</a:t>
            </a:r>
            <a:r>
              <a:rPr lang="en-GB" sz="1200" dirty="0">
                <a:solidFill>
                  <a:srgbClr val="000000"/>
                </a:solidFill>
                <a:ea typeface="ヒラギノ角ゴ Pro W3" panose="020B0300000000000000" pitchFamily="34" charset="-128"/>
                <a:cs typeface="Times New Roman" panose="02020603050405020304" pitchFamily="18" charset="0"/>
              </a:rPr>
              <a:t> adds more time and cost</a:t>
            </a:r>
          </a:p>
        </p:txBody>
      </p:sp>
      <p:sp>
        <p:nvSpPr>
          <p:cNvPr id="19" name="Rectangle 18">
            <a:extLst>
              <a:ext uri="{FF2B5EF4-FFF2-40B4-BE49-F238E27FC236}">
                <a16:creationId xmlns:a16="http://schemas.microsoft.com/office/drawing/2014/main" id="{C5A9304F-3E94-854E-9690-270AEA8A66DC}"/>
              </a:ext>
            </a:extLst>
          </p:cNvPr>
          <p:cNvSpPr/>
          <p:nvPr/>
        </p:nvSpPr>
        <p:spPr>
          <a:xfrm>
            <a:off x="457200" y="1454603"/>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r>
              <a:rPr lang="en-GB" dirty="0">
                <a:solidFill>
                  <a:srgbClr val="000000"/>
                </a:solidFill>
              </a:rPr>
              <a:t> </a:t>
            </a:r>
            <a:endPar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0" name="Rectangle 19">
            <a:extLst>
              <a:ext uri="{FF2B5EF4-FFF2-40B4-BE49-F238E27FC236}">
                <a16:creationId xmlns:a16="http://schemas.microsoft.com/office/drawing/2014/main" id="{9AFB2B3D-1494-EC44-8658-2A042BA6B8D6}"/>
              </a:ext>
            </a:extLst>
          </p:cNvPr>
          <p:cNvSpPr/>
          <p:nvPr/>
        </p:nvSpPr>
        <p:spPr>
          <a:xfrm>
            <a:off x="3642341" y="1454603"/>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tabLst>
                <a:tab pos="914400" algn="l"/>
                <a:tab pos="1828800" algn="l"/>
                <a:tab pos="2743200" algn="l"/>
                <a:tab pos="3657600" algn="l"/>
                <a:tab pos="4572000" algn="l"/>
                <a:tab pos="5486400" algn="l"/>
              </a:tabLst>
            </a:pPr>
            <a:endParaRPr lang="en-GB"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1" name="Rectangle 20">
            <a:extLst>
              <a:ext uri="{FF2B5EF4-FFF2-40B4-BE49-F238E27FC236}">
                <a16:creationId xmlns:a16="http://schemas.microsoft.com/office/drawing/2014/main" id="{5D829F6D-C2C9-6D43-AAAA-4B0489430C59}"/>
              </a:ext>
            </a:extLst>
          </p:cNvPr>
          <p:cNvSpPr/>
          <p:nvPr/>
        </p:nvSpPr>
        <p:spPr>
          <a:xfrm>
            <a:off x="6817495" y="1454603"/>
            <a:ext cx="2880000" cy="1114585"/>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914400" algn="l"/>
                <a:tab pos="1828800" algn="l"/>
                <a:tab pos="2743200" algn="l"/>
                <a:tab pos="3657600" algn="l"/>
                <a:tab pos="4572000" algn="l"/>
                <a:tab pos="5486400" algn="l"/>
              </a:tabLst>
            </a:pPr>
            <a:endParaRPr lang="en-GB" dirty="0">
              <a:solidFill>
                <a:srgbClr val="000000"/>
              </a:solidFill>
            </a:endParaRPr>
          </a:p>
        </p:txBody>
      </p:sp>
      <p:sp>
        <p:nvSpPr>
          <p:cNvPr id="25" name="Rectangle 24">
            <a:extLst>
              <a:ext uri="{FF2B5EF4-FFF2-40B4-BE49-F238E27FC236}">
                <a16:creationId xmlns:a16="http://schemas.microsoft.com/office/drawing/2014/main" id="{6AA797B3-4143-AD44-B9C2-2D49CF087354}"/>
              </a:ext>
            </a:extLst>
          </p:cNvPr>
          <p:cNvSpPr/>
          <p:nvPr/>
        </p:nvSpPr>
        <p:spPr>
          <a:xfrm>
            <a:off x="1665997" y="1454603"/>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Patient experience </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6" name="Rectangle 25">
            <a:extLst>
              <a:ext uri="{FF2B5EF4-FFF2-40B4-BE49-F238E27FC236}">
                <a16:creationId xmlns:a16="http://schemas.microsoft.com/office/drawing/2014/main" id="{C7306BD9-B233-8246-93B6-D176ACF06DF7}"/>
              </a:ext>
            </a:extLst>
          </p:cNvPr>
          <p:cNvSpPr/>
          <p:nvPr/>
        </p:nvSpPr>
        <p:spPr>
          <a:xfrm>
            <a:off x="4838965" y="1454603"/>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Clinician workflow </a:t>
            </a:r>
            <a:endParaRPr lang="en-GB" b="1" dirty="0">
              <a:solidFill>
                <a:srgbClr val="000000"/>
              </a:solidFill>
              <a:latin typeface="Arial" panose="020B0604020202020204" pitchFamily="34" charset="0"/>
              <a:ea typeface="ヒラギノ角ゴ Pro W3" panose="020B0300000000000000" pitchFamily="34" charset="-128"/>
              <a:cs typeface="Arial" panose="020B0604020202020204" pitchFamily="34" charset="0"/>
            </a:endParaRPr>
          </a:p>
        </p:txBody>
      </p:sp>
      <p:sp>
        <p:nvSpPr>
          <p:cNvPr id="27" name="Rectangle 26">
            <a:extLst>
              <a:ext uri="{FF2B5EF4-FFF2-40B4-BE49-F238E27FC236}">
                <a16:creationId xmlns:a16="http://schemas.microsoft.com/office/drawing/2014/main" id="{8F5459E5-21AE-054F-A16A-DFDBFED41A4F}"/>
              </a:ext>
            </a:extLst>
          </p:cNvPr>
          <p:cNvSpPr/>
          <p:nvPr/>
        </p:nvSpPr>
        <p:spPr>
          <a:xfrm>
            <a:off x="8021077" y="1454603"/>
            <a:ext cx="1671204" cy="1114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914400" algn="l"/>
                <a:tab pos="1828800" algn="l"/>
                <a:tab pos="2743200" algn="l"/>
                <a:tab pos="3657600" algn="l"/>
                <a:tab pos="4572000" algn="l"/>
                <a:tab pos="5486400" algn="l"/>
              </a:tabLst>
            </a:pPr>
            <a:r>
              <a:rPr lang="en-US" b="1" dirty="0">
                <a:solidFill>
                  <a:srgbClr val="000000"/>
                </a:solidFill>
              </a:rPr>
              <a:t>Management</a:t>
            </a:r>
          </a:p>
        </p:txBody>
      </p:sp>
      <p:pic>
        <p:nvPicPr>
          <p:cNvPr id="29" name="Picture 28">
            <a:extLst>
              <a:ext uri="{FF2B5EF4-FFF2-40B4-BE49-F238E27FC236}">
                <a16:creationId xmlns:a16="http://schemas.microsoft.com/office/drawing/2014/main" id="{319FD00B-3FA9-C04E-B08A-A1CEE7E29E12}"/>
              </a:ext>
            </a:extLst>
          </p:cNvPr>
          <p:cNvPicPr>
            <a:picLocks noChangeAspect="1"/>
          </p:cNvPicPr>
          <p:nvPr/>
        </p:nvPicPr>
        <p:blipFill>
          <a:blip r:embed="rId3"/>
          <a:stretch>
            <a:fillRect/>
          </a:stretch>
        </p:blipFill>
        <p:spPr>
          <a:xfrm>
            <a:off x="814465" y="1695085"/>
            <a:ext cx="600866" cy="619643"/>
          </a:xfrm>
          <a:prstGeom prst="rect">
            <a:avLst/>
          </a:prstGeom>
        </p:spPr>
      </p:pic>
      <p:pic>
        <p:nvPicPr>
          <p:cNvPr id="30" name="Picture 29">
            <a:extLst>
              <a:ext uri="{FF2B5EF4-FFF2-40B4-BE49-F238E27FC236}">
                <a16:creationId xmlns:a16="http://schemas.microsoft.com/office/drawing/2014/main" id="{419194F6-95BA-8548-B2D0-E0DED3DA1C42}"/>
              </a:ext>
            </a:extLst>
          </p:cNvPr>
          <p:cNvPicPr>
            <a:picLocks noChangeAspect="1"/>
          </p:cNvPicPr>
          <p:nvPr/>
        </p:nvPicPr>
        <p:blipFill>
          <a:blip r:embed="rId4"/>
          <a:stretch>
            <a:fillRect/>
          </a:stretch>
        </p:blipFill>
        <p:spPr>
          <a:xfrm>
            <a:off x="3875416" y="1697849"/>
            <a:ext cx="822659" cy="658127"/>
          </a:xfrm>
          <a:prstGeom prst="rect">
            <a:avLst/>
          </a:prstGeom>
        </p:spPr>
      </p:pic>
      <p:pic>
        <p:nvPicPr>
          <p:cNvPr id="31" name="Picture 30">
            <a:extLst>
              <a:ext uri="{FF2B5EF4-FFF2-40B4-BE49-F238E27FC236}">
                <a16:creationId xmlns:a16="http://schemas.microsoft.com/office/drawing/2014/main" id="{E4A08AB3-6711-6042-919E-639402D27A10}"/>
              </a:ext>
            </a:extLst>
          </p:cNvPr>
          <p:cNvPicPr>
            <a:picLocks noChangeAspect="1"/>
          </p:cNvPicPr>
          <p:nvPr/>
        </p:nvPicPr>
        <p:blipFill>
          <a:blip r:embed="rId5"/>
          <a:stretch>
            <a:fillRect/>
          </a:stretch>
        </p:blipFill>
        <p:spPr>
          <a:xfrm>
            <a:off x="6975725" y="1716784"/>
            <a:ext cx="994290" cy="605895"/>
          </a:xfrm>
          <a:prstGeom prst="rect">
            <a:avLst/>
          </a:prstGeom>
        </p:spPr>
      </p:pic>
      <p:sp>
        <p:nvSpPr>
          <p:cNvPr id="22" name="Footer Placeholder 4">
            <a:extLst>
              <a:ext uri="{FF2B5EF4-FFF2-40B4-BE49-F238E27FC236}">
                <a16:creationId xmlns:a16="http://schemas.microsoft.com/office/drawing/2014/main" id="{C2B4CE20-9FEB-AF45-B421-107B06552E86}"/>
              </a:ext>
            </a:extLst>
          </p:cNvPr>
          <p:cNvSpPr>
            <a:spLocks noGrp="1"/>
          </p:cNvSpPr>
          <p:nvPr>
            <p:ph type="ftr" sz="quarter" idx="12"/>
          </p:nvPr>
        </p:nvSpPr>
        <p:spPr>
          <a:xfrm>
            <a:off x="1" y="6400800"/>
            <a:ext cx="1582324" cy="457200"/>
          </a:xfrm>
        </p:spPr>
        <p:txBody>
          <a:bodyPr/>
          <a:lstStyle/>
          <a:p>
            <a:r>
              <a:rPr lang="en-US" dirty="0"/>
              <a:t>ZEBRA TECHNOLOGIES</a:t>
            </a:r>
          </a:p>
        </p:txBody>
      </p:sp>
    </p:spTree>
    <p:extLst>
      <p:ext uri="{BB962C8B-B14F-4D97-AF65-F5344CB8AC3E}">
        <p14:creationId xmlns:p14="http://schemas.microsoft.com/office/powerpoint/2010/main" val="925101584"/>
      </p:ext>
    </p:extLst>
  </p:cSld>
  <p:clrMapOvr>
    <a:masterClrMapping/>
  </p:clrMapOvr>
</p:sld>
</file>

<file path=ppt/theme/theme1.xml><?xml version="1.0" encoding="utf-8"?>
<a:theme xmlns:a="http://schemas.openxmlformats.org/drawingml/2006/main" name="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1_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2_Zebra New Branding">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Zebra-NALA hybrid">
  <a:themeElements>
    <a:clrScheme name="Custom 389">
      <a:dk1>
        <a:sysClr val="windowText" lastClr="000000"/>
      </a:dk1>
      <a:lt1>
        <a:sysClr val="window" lastClr="FFFFFF"/>
      </a:lt1>
      <a:dk2>
        <a:srgbClr val="5B5E60"/>
      </a:dk2>
      <a:lt2>
        <a:srgbClr val="FFFFFF"/>
      </a:lt2>
      <a:accent1>
        <a:srgbClr val="0077A0"/>
      </a:accent1>
      <a:accent2>
        <a:srgbClr val="7F7F7F"/>
      </a:accent2>
      <a:accent3>
        <a:srgbClr val="333E47"/>
      </a:accent3>
      <a:accent4>
        <a:srgbClr val="7E868C"/>
      </a:accent4>
      <a:accent5>
        <a:srgbClr val="DBD9D6"/>
      </a:accent5>
      <a:accent6>
        <a:srgbClr val="003B50"/>
      </a:accent6>
      <a:hlink>
        <a:srgbClr val="2D2F30"/>
      </a:hlink>
      <a:folHlink>
        <a:srgbClr val="7F7F7F"/>
      </a:folHlink>
    </a:clrScheme>
    <a:fontScheme name="Zebra_Nala update">
      <a:majorFont>
        <a:latin typeface="Arial Black"/>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9.xml><?xml version="1.0" encoding="utf-8"?>
<a:theme xmlns:a="http://schemas.openxmlformats.org/drawingml/2006/main" name="Cov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601BC3A64DF44CAD3DFC94F7803C29" ma:contentTypeVersion="12" ma:contentTypeDescription="Create a new document." ma:contentTypeScope="" ma:versionID="cd4eece85dce022c43090917338b67f6">
  <xsd:schema xmlns:xsd="http://www.w3.org/2001/XMLSchema" xmlns:xs="http://www.w3.org/2001/XMLSchema" xmlns:p="http://schemas.microsoft.com/office/2006/metadata/properties" xmlns:ns2="8d8555b6-3dee-446d-a522-484a5f61e70d" xmlns:ns3="10928d0b-6759-4f1c-880c-58968c29d203" targetNamespace="http://schemas.microsoft.com/office/2006/metadata/properties" ma:root="true" ma:fieldsID="c840558767148ef42b909f2c90850c09" ns2:_="" ns3:_="">
    <xsd:import namespace="8d8555b6-3dee-446d-a522-484a5f61e70d"/>
    <xsd:import namespace="10928d0b-6759-4f1c-880c-58968c29d2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555b6-3dee-446d-a522-484a5f61e7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28d0b-6759-4f1c-880c-58968c29d20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374783-78B9-4A90-9736-E960C78C0FFF}">
  <ds:schemaRefs>
    <ds:schemaRef ds:uri="http://schemas.microsoft.com/sharepoint/v3/contenttype/forms"/>
  </ds:schemaRefs>
</ds:datastoreItem>
</file>

<file path=customXml/itemProps2.xml><?xml version="1.0" encoding="utf-8"?>
<ds:datastoreItem xmlns:ds="http://schemas.openxmlformats.org/officeDocument/2006/customXml" ds:itemID="{8D3582BB-5406-469B-BC8C-53267704B7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8555b6-3dee-446d-a522-484a5f61e70d"/>
    <ds:schemaRef ds:uri="10928d0b-6759-4f1c-880c-58968c29d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0EC0E2-A4CA-4163-A69A-570F3DD7E881}">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46313</TotalTime>
  <Words>1660</Words>
  <Application>Microsoft Office PowerPoint</Application>
  <PresentationFormat>Widescreen</PresentationFormat>
  <Paragraphs>400</Paragraphs>
  <Slides>25</Slides>
  <Notes>9</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25</vt:i4>
      </vt:variant>
    </vt:vector>
  </HeadingPairs>
  <TitlesOfParts>
    <vt:vector size="44" baseType="lpstr">
      <vt:lpstr>Arial</vt:lpstr>
      <vt:lpstr>Arial Black</vt:lpstr>
      <vt:lpstr>Arial Narrow</vt:lpstr>
      <vt:lpstr>Calibri</vt:lpstr>
      <vt:lpstr>Franklin Gothic Book</vt:lpstr>
      <vt:lpstr>Franklin Gothic Medium</vt:lpstr>
      <vt:lpstr>Helvetica</vt:lpstr>
      <vt:lpstr>Proxima Nova Bold</vt:lpstr>
      <vt:lpstr>System Font Regular</vt:lpstr>
      <vt:lpstr>Wingdings 2</vt:lpstr>
      <vt:lpstr>Covers-Title Slides</vt:lpstr>
      <vt:lpstr>Content Basic 1 column</vt:lpstr>
      <vt:lpstr>End Slides</vt:lpstr>
      <vt:lpstr>Content with Images</vt:lpstr>
      <vt:lpstr>1_Zebra New Branding</vt:lpstr>
      <vt:lpstr>2_Zebra New Branding</vt:lpstr>
      <vt:lpstr>*Zebra-NALA hybrid</vt:lpstr>
      <vt:lpstr>1_Content Basic 1 column</vt:lpstr>
      <vt:lpstr>Covers</vt:lpstr>
      <vt:lpstr>Data Capture in Retail </vt:lpstr>
      <vt:lpstr>Agenda</vt:lpstr>
      <vt:lpstr>Introduction to Zebra </vt:lpstr>
      <vt:lpstr>About Zebra Expertise</vt:lpstr>
      <vt:lpstr>Customer-focused Innovation Behind 50 Years of Industry Firsts</vt:lpstr>
      <vt:lpstr>Global Leadership Position</vt:lpstr>
      <vt:lpstr>PowerPoint Presentation</vt:lpstr>
      <vt:lpstr>Patient Safety Driving Operational Shifts</vt:lpstr>
      <vt:lpstr>Challenges: A Deeper Look</vt:lpstr>
      <vt:lpstr>Clinical Requirements</vt:lpstr>
      <vt:lpstr>PowerPoint Presentation</vt:lpstr>
      <vt:lpstr>DCS is Visibility</vt:lpstr>
      <vt:lpstr>Meeting Customers’ Data Capture Goals </vt:lpstr>
      <vt:lpstr>The Best Scanning Products Supported by the Most Intelligent Tools </vt:lpstr>
      <vt:lpstr>Innovative Hardware and Software Solutions</vt:lpstr>
      <vt:lpstr>Zebra’s Healthcare Portfolio</vt:lpstr>
      <vt:lpstr>DCS Portfolio by Application</vt:lpstr>
      <vt:lpstr>PowerPoint Presentation</vt:lpstr>
      <vt:lpstr>PowerPoint Presentation</vt:lpstr>
      <vt:lpstr>Zebra Healthcare Scanner Portfolio</vt:lpstr>
      <vt:lpstr>DataCapture DNA Enabled Scanners</vt:lpstr>
      <vt:lpstr>RFID Custom-made for Healthcare</vt:lpstr>
      <vt:lpstr>PowerPoint Presentation</vt:lpstr>
      <vt:lpstr>Zebra – Your Partner for Healthcare Data Capture Solutions and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Grodziski, Eric</dc:creator>
  <cp:lastModifiedBy>Bunke, Tammy</cp:lastModifiedBy>
  <cp:revision>889</cp:revision>
  <cp:lastPrinted>2020-02-07T17:00:30Z</cp:lastPrinted>
  <dcterms:created xsi:type="dcterms:W3CDTF">2017-04-24T17:34:27Z</dcterms:created>
  <dcterms:modified xsi:type="dcterms:W3CDTF">2021-03-26T21:26:04Z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0x0101006D601BC3A64DF44CAD3DFC94F7803C29</vt:lpwstr>
  </property>
</Properties>
</file>