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 id="2147483782" r:id="rId5"/>
    <p:sldMasterId id="2147483792" r:id="rId6"/>
    <p:sldMasterId id="2147484033" r:id="rId7"/>
    <p:sldMasterId id="2147484080" r:id="rId8"/>
    <p:sldMasterId id="2147484099" r:id="rId9"/>
    <p:sldMasterId id="2147484140" r:id="rId10"/>
    <p:sldMasterId id="2147484162" r:id="rId11"/>
    <p:sldMasterId id="2147484174" r:id="rId12"/>
  </p:sldMasterIdLst>
  <p:notesMasterIdLst>
    <p:notesMasterId r:id="rId39"/>
  </p:notesMasterIdLst>
  <p:sldIdLst>
    <p:sldId id="379" r:id="rId13"/>
    <p:sldId id="4596" r:id="rId14"/>
    <p:sldId id="4602" r:id="rId15"/>
    <p:sldId id="4558" r:id="rId16"/>
    <p:sldId id="4581" r:id="rId17"/>
    <p:sldId id="4610" r:id="rId18"/>
    <p:sldId id="4548" r:id="rId19"/>
    <p:sldId id="4604" r:id="rId20"/>
    <p:sldId id="4605" r:id="rId21"/>
    <p:sldId id="4609" r:id="rId22"/>
    <p:sldId id="4606" r:id="rId23"/>
    <p:sldId id="4549" r:id="rId24"/>
    <p:sldId id="4584" r:id="rId25"/>
    <p:sldId id="4578" r:id="rId26"/>
    <p:sldId id="4576" r:id="rId27"/>
    <p:sldId id="4590" r:id="rId28"/>
    <p:sldId id="4595" r:id="rId29"/>
    <p:sldId id="4551" r:id="rId30"/>
    <p:sldId id="4611" r:id="rId31"/>
    <p:sldId id="4586" r:id="rId32"/>
    <p:sldId id="4607" r:id="rId33"/>
    <p:sldId id="4600" r:id="rId34"/>
    <p:sldId id="4612" r:id="rId35"/>
    <p:sldId id="4601" r:id="rId36"/>
    <p:sldId id="4574" r:id="rId37"/>
    <p:sldId id="457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kan, Amanda" initials="BA" lastIdx="28" clrIdx="0"/>
  <p:cmAuthor id="2" name="Pardo, Julian" initials="PJ" lastIdx="5" clrIdx="1"/>
  <p:cmAuthor id="3" name="Nicola" initials="N" lastIdx="7" clrIdx="2">
    <p:extLst>
      <p:ext uri="{19B8F6BF-5375-455C-9EA6-DF929625EA0E}">
        <p15:presenceInfo xmlns:p15="http://schemas.microsoft.com/office/powerpoint/2012/main" userId="97c8a216b86200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B0"/>
    <a:srgbClr val="F5BD2C"/>
    <a:srgbClr val="202AA7"/>
    <a:srgbClr val="7BD454"/>
    <a:srgbClr val="99DCFF"/>
    <a:srgbClr val="00A7FF"/>
    <a:srgbClr val="FFFFFF"/>
    <a:srgbClr val="FF00FF"/>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9EC10D-8399-4720-81B4-80353AF396C4}" v="52" dt="2020-06-18T20:06:59.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autoAdjust="0"/>
    <p:restoredTop sz="95764" autoAdjust="0"/>
  </p:normalViewPr>
  <p:slideViewPr>
    <p:cSldViewPr snapToGrid="0">
      <p:cViewPr varScale="1">
        <p:scale>
          <a:sx n="109" d="100"/>
          <a:sy n="109" d="100"/>
        </p:scale>
        <p:origin x="204" y="12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notesMaster" Target="notesMasters/notesMaster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20" Type="http://schemas.openxmlformats.org/officeDocument/2006/relationships/slide" Target="slides/slide8.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5283A-1683-4F21-9B23-69338F332E90}" type="datetimeFigureOut">
              <a:rPr lang="en-US" smtClean="0"/>
              <a:t>6/19/2020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F1980-3FF3-4EA6-B53D-B7C098A586D6}" type="slidenum">
              <a:rPr lang="en-US" smtClean="0"/>
              <a:t>‹#›</a:t>
            </a:fld>
            <a:endParaRPr lang="en-US"/>
          </a:p>
        </p:txBody>
      </p:sp>
    </p:spTree>
    <p:extLst>
      <p:ext uri="{BB962C8B-B14F-4D97-AF65-F5344CB8AC3E}">
        <p14:creationId xmlns:p14="http://schemas.microsoft.com/office/powerpoint/2010/main" val="1921231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F1980-3FF3-4EA6-B53D-B7C098A586D6}" type="slidenum">
              <a:rPr lang="en-US" smtClean="0"/>
              <a:t>5</a:t>
            </a:fld>
            <a:endParaRPr lang="en-US"/>
          </a:p>
        </p:txBody>
      </p:sp>
    </p:spTree>
    <p:extLst>
      <p:ext uri="{BB962C8B-B14F-4D97-AF65-F5344CB8AC3E}">
        <p14:creationId xmlns:p14="http://schemas.microsoft.com/office/powerpoint/2010/main" val="1043812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F1980-3FF3-4EA6-B53D-B7C098A586D6}" type="slidenum">
              <a:rPr lang="en-US" smtClean="0"/>
              <a:t>23</a:t>
            </a:fld>
            <a:endParaRPr lang="en-US"/>
          </a:p>
        </p:txBody>
      </p:sp>
    </p:spTree>
    <p:extLst>
      <p:ext uri="{BB962C8B-B14F-4D97-AF65-F5344CB8AC3E}">
        <p14:creationId xmlns:p14="http://schemas.microsoft.com/office/powerpoint/2010/main" val="2992913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F1980-3FF3-4EA6-B53D-B7C098A586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225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F1980-3FF3-4EA6-B53D-B7C098A586D6}" type="slidenum">
              <a:rPr lang="en-US" smtClean="0"/>
              <a:t>9</a:t>
            </a:fld>
            <a:endParaRPr lang="en-US"/>
          </a:p>
        </p:txBody>
      </p:sp>
    </p:spTree>
    <p:extLst>
      <p:ext uri="{BB962C8B-B14F-4D97-AF65-F5344CB8AC3E}">
        <p14:creationId xmlns:p14="http://schemas.microsoft.com/office/powerpoint/2010/main" val="335668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F1980-3FF3-4EA6-B53D-B7C098A586D6}" type="slidenum">
              <a:rPr lang="en-US" smtClean="0"/>
              <a:t>10</a:t>
            </a:fld>
            <a:endParaRPr lang="en-US"/>
          </a:p>
        </p:txBody>
      </p:sp>
    </p:spTree>
    <p:extLst>
      <p:ext uri="{BB962C8B-B14F-4D97-AF65-F5344CB8AC3E}">
        <p14:creationId xmlns:p14="http://schemas.microsoft.com/office/powerpoint/2010/main" val="412890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F1980-3FF3-4EA6-B53D-B7C098A586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687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7EF1980-3FF3-4EA6-B53D-B7C098A586D6}" type="slidenum">
              <a:rPr lang="en-US" smtClean="0"/>
              <a:t>16</a:t>
            </a:fld>
            <a:endParaRPr lang="en-US"/>
          </a:p>
        </p:txBody>
      </p:sp>
    </p:spTree>
    <p:extLst>
      <p:ext uri="{BB962C8B-B14F-4D97-AF65-F5344CB8AC3E}">
        <p14:creationId xmlns:p14="http://schemas.microsoft.com/office/powerpoint/2010/main" val="1881673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F1980-3FF3-4EA6-B53D-B7C098A586D6}" type="slidenum">
              <a:rPr lang="en-US" smtClean="0"/>
              <a:t>17</a:t>
            </a:fld>
            <a:endParaRPr lang="en-US"/>
          </a:p>
        </p:txBody>
      </p:sp>
    </p:spTree>
    <p:extLst>
      <p:ext uri="{BB962C8B-B14F-4D97-AF65-F5344CB8AC3E}">
        <p14:creationId xmlns:p14="http://schemas.microsoft.com/office/powerpoint/2010/main" val="178731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F1980-3FF3-4EA6-B53D-B7C098A586D6}" type="slidenum">
              <a:rPr lang="en-US" smtClean="0"/>
              <a:t>21</a:t>
            </a:fld>
            <a:endParaRPr lang="en-US"/>
          </a:p>
        </p:txBody>
      </p:sp>
    </p:spTree>
    <p:extLst>
      <p:ext uri="{BB962C8B-B14F-4D97-AF65-F5344CB8AC3E}">
        <p14:creationId xmlns:p14="http://schemas.microsoft.com/office/powerpoint/2010/main" val="2139407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F1980-3FF3-4EA6-B53D-B7C098A586D6}" type="slidenum">
              <a:rPr lang="en-US" smtClean="0"/>
              <a:t>22</a:t>
            </a:fld>
            <a:endParaRPr lang="en-US"/>
          </a:p>
        </p:txBody>
      </p:sp>
    </p:spTree>
    <p:extLst>
      <p:ext uri="{BB962C8B-B14F-4D97-AF65-F5344CB8AC3E}">
        <p14:creationId xmlns:p14="http://schemas.microsoft.com/office/powerpoint/2010/main" val="1153233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9.xml"/><Relationship Id="rId4" Type="http://schemas.openxmlformats.org/officeDocument/2006/relationships/image" Target="../media/image25.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1403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73329079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8" y="1691640"/>
            <a:ext cx="11277489"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85BD440C-F635-460B-A9E6-825CE0A04EC5}"/>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36923578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089"/>
            <a:fld id="{F19F85D4-6AC3-4CF9-A1A5-831DFC2C241F}" type="slidenum">
              <a:rPr lang="en-US" smtClean="0">
                <a:solidFill>
                  <a:srgbClr val="FFFFFF"/>
                </a:solidFill>
              </a:rPr>
              <a:pPr defTabSz="914089"/>
              <a:t>‹#›</a:t>
            </a:fld>
            <a:endParaRPr lang="en-US">
              <a:solidFill>
                <a:srgbClr val="FFFFFF"/>
              </a:solidFill>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319" y="1692275"/>
            <a:ext cx="11277489"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A792F491-A7B4-4B38-A8CD-56D0581B5902}"/>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2051513243"/>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089"/>
            <a:fld id="{F19F85D4-6AC3-4CF9-A1A5-831DFC2C241F}" type="slidenum">
              <a:rPr lang="en-US" smtClean="0">
                <a:solidFill>
                  <a:srgbClr val="000000"/>
                </a:solidFill>
              </a:rPr>
              <a:pPr defTabSz="914089"/>
              <a:t>‹#›</a:t>
            </a:fld>
            <a:endParaRPr lang="en-US">
              <a:solidFill>
                <a:srgbClr val="000000"/>
              </a:solidFill>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319" y="1606550"/>
            <a:ext cx="11277489"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5D001459-B2BB-4B27-BA65-4586734C1034}"/>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12129037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B1A3AE9-94A8-B449-BCFB-7F0FF71BD6FB}" type="datetimeFigureOut">
              <a:rPr lang="en-US" smtClean="0"/>
              <a:pPr/>
              <a:t>6/19/2020</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2F1054C-4610-2F42-AAE7-A9C8357AC1C6}" type="slidenum">
              <a:rPr lang="en-US" smtClean="0"/>
              <a:pPr/>
              <a:t>‹#›</a:t>
            </a:fld>
            <a:endParaRPr lang="en-US"/>
          </a:p>
        </p:txBody>
      </p:sp>
    </p:spTree>
    <p:extLst>
      <p:ext uri="{BB962C8B-B14F-4D97-AF65-F5344CB8AC3E}">
        <p14:creationId xmlns:p14="http://schemas.microsoft.com/office/powerpoint/2010/main" val="35185756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10168"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089"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S PGothic" pitchFamily="34" charset="-128"/>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940" y="-7004"/>
            <a:ext cx="1394353" cy="1394861"/>
          </a:xfrm>
          <a:prstGeom prst="rect">
            <a:avLst/>
          </a:prstGeom>
        </p:spPr>
      </p:pic>
      <p:sp>
        <p:nvSpPr>
          <p:cNvPr id="5" name="TextBox 4">
            <a:extLst>
              <a:ext uri="{FF2B5EF4-FFF2-40B4-BE49-F238E27FC236}">
                <a16:creationId xmlns:a16="http://schemas.microsoft.com/office/drawing/2014/main" id="{8D96526C-F98F-430F-83A5-D3D0E19A597C}"/>
              </a:ext>
            </a:extLst>
          </p:cNvPr>
          <p:cNvSpPr txBox="1"/>
          <p:nvPr userDrawn="1"/>
        </p:nvSpPr>
        <p:spPr>
          <a:xfrm>
            <a:off x="1227241" y="1239532"/>
            <a:ext cx="5524397" cy="640080"/>
          </a:xfrm>
          <a:prstGeom prst="rect">
            <a:avLst/>
          </a:prstGeom>
          <a:noFill/>
          <a:ln>
            <a:noFill/>
          </a:ln>
        </p:spPr>
        <p:txBody>
          <a:bodyPr wrap="square" lIns="0" tIns="0" rIns="0" bIns="0" rtlCol="0">
            <a:noAutofit/>
          </a:bodyPr>
          <a:lstStyle/>
          <a:p>
            <a:pPr marL="0" marR="0" lvl="0" indent="0" algn="l" defTabSz="914089"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FFFFFF"/>
                </a:solidFill>
                <a:effectLst/>
                <a:uLnTx/>
                <a:uFillTx/>
                <a:latin typeface="Arial" panose="020B0604020202020204"/>
                <a:ea typeface="ＭＳ Ｐゴシック"/>
                <a:cs typeface="+mn-cs"/>
              </a:rPr>
              <a:t>Thank You</a:t>
            </a:r>
          </a:p>
        </p:txBody>
      </p:sp>
      <p:pic>
        <p:nvPicPr>
          <p:cNvPr id="7" name="Picture 6">
            <a:extLst>
              <a:ext uri="{FF2B5EF4-FFF2-40B4-BE49-F238E27FC236}">
                <a16:creationId xmlns:a16="http://schemas.microsoft.com/office/drawing/2014/main" id="{E2FD3634-09C7-44C5-9C9B-55D49FF6AD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227242" y="4749117"/>
            <a:ext cx="2188711" cy="704088"/>
          </a:xfrm>
          <a:prstGeom prst="rect">
            <a:avLst/>
          </a:prstGeom>
          <a:noFill/>
        </p:spPr>
      </p:pic>
      <p:sp>
        <p:nvSpPr>
          <p:cNvPr id="8" name="Rectangle 7">
            <a:extLst>
              <a:ext uri="{FF2B5EF4-FFF2-40B4-BE49-F238E27FC236}">
                <a16:creationId xmlns:a16="http://schemas.microsoft.com/office/drawing/2014/main" id="{385A6CDA-286F-4BE6-985F-945EBBF1704C}"/>
              </a:ext>
            </a:extLst>
          </p:cNvPr>
          <p:cNvSpPr/>
          <p:nvPr userDrawn="1"/>
        </p:nvSpPr>
        <p:spPr>
          <a:xfrm>
            <a:off x="1227242" y="6203840"/>
            <a:ext cx="8110469" cy="338527"/>
          </a:xfrm>
          <a:prstGeom prst="rect">
            <a:avLst/>
          </a:prstGeom>
        </p:spPr>
        <p:txBody>
          <a:bodyPr wrap="square" lIns="0" tIns="0" rIns="121867" bIns="60933">
            <a:spAutoFit/>
          </a:bodyPr>
          <a:lstStyle/>
          <a:p>
            <a:pPr marL="0" marR="0" lvl="0" indent="0" algn="l" defTabSz="9140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ZEBRA and the stylized Zebra head are trademarks of ZIH Corp, registered in many jurisdictions worldwide. All other trademarks are the property of their respective owners. ©2018 ZIH Corp and/or its affiliates. All rights reserved.</a:t>
            </a:r>
          </a:p>
        </p:txBody>
      </p:sp>
    </p:spTree>
    <p:extLst>
      <p:ext uri="{BB962C8B-B14F-4D97-AF65-F5344CB8AC3E}">
        <p14:creationId xmlns:p14="http://schemas.microsoft.com/office/powerpoint/2010/main" val="2064083294"/>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1403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193598079"/>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15719531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hasCustomPrompt="1"/>
          </p:nvPr>
        </p:nvSpPr>
        <p:spPr>
          <a:xfrm>
            <a:off x="5439088" y="-11046"/>
            <a:ext cx="6766560" cy="6858000"/>
          </a:xfrm>
          <a:prstGeom prst="rect">
            <a:avLst/>
          </a:prstGeom>
        </p:spPr>
        <p:txBody>
          <a:bodyPr/>
          <a:lstStyle>
            <a:lvl1pPr>
              <a:defRPr>
                <a:solidFill>
                  <a:schemeClr val="bg2"/>
                </a:solidFill>
              </a:defRPr>
            </a:lvl1pPr>
          </a:lstStyle>
          <a:p>
            <a:r>
              <a:rPr lang="en-US" dirty="0"/>
              <a:t>Click icon to add picture, then apply overlay if desired</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userDrawn="1"/>
        </p:nvPicPr>
        <p:blipFill>
          <a:blip r:embed="rId3"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11" name="TextBox 10">
            <a:hlinkClick r:id="" action="ppaction://noaction"/>
            <a:extLst>
              <a:ext uri="{FF2B5EF4-FFF2-40B4-BE49-F238E27FC236}">
                <a16:creationId xmlns:a16="http://schemas.microsoft.com/office/drawing/2014/main" id="{88F56622-45AE-4C61-9DD6-0310F9ADD8B1}"/>
              </a:ext>
            </a:extLst>
          </p:cNvPr>
          <p:cNvSpPr txBox="1"/>
          <p:nvPr userDrawn="1"/>
        </p:nvSpPr>
        <p:spPr>
          <a:xfrm>
            <a:off x="5439088" y="1827619"/>
            <a:ext cx="6766560" cy="861518"/>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endParaRPr lang="en-US" sz="2799" dirty="0">
              <a:solidFill>
                <a:srgbClr val="FF0000"/>
              </a:solidFill>
              <a:ea typeface="ＭＳ Ｐゴシック"/>
            </a:endParaRPr>
          </a:p>
        </p:txBody>
      </p:sp>
      <p:sp>
        <p:nvSpPr>
          <p:cNvPr id="15" name="TextBox 14">
            <a:hlinkClick r:id="" action="ppaction://noaction"/>
            <a:extLst>
              <a:ext uri="{FF2B5EF4-FFF2-40B4-BE49-F238E27FC236}">
                <a16:creationId xmlns:a16="http://schemas.microsoft.com/office/drawing/2014/main" id="{18E61221-6E84-4BC4-9876-85EB8FFFF5B7}"/>
              </a:ext>
            </a:extLst>
          </p:cNvPr>
          <p:cNvSpPr txBox="1"/>
          <p:nvPr userDrawn="1"/>
        </p:nvSpPr>
        <p:spPr>
          <a:xfrm>
            <a:off x="5836835" y="4527802"/>
            <a:ext cx="5884976" cy="830997"/>
          </a:xfrm>
          <a:prstGeom prst="rect">
            <a:avLst/>
          </a:prstGeom>
        </p:spPr>
        <p:txBody>
          <a:bodyPr wrap="square" lIns="0" tIns="0" rIns="0" bIns="0" rtlCol="0">
            <a:spAutoFit/>
          </a:bodyPr>
          <a:lstStyle/>
          <a:p>
            <a:pPr algn="l" fontAlgn="base">
              <a:spcBef>
                <a:spcPct val="0"/>
              </a:spcBef>
              <a:spcAft>
                <a:spcPct val="0"/>
              </a:spcAft>
            </a:pPr>
            <a:r>
              <a:rPr lang="en-US" sz="1800" dirty="0">
                <a:solidFill>
                  <a:srgbClr val="FF0000"/>
                </a:solidFill>
                <a:ea typeface="ＭＳ Ｐゴシック"/>
              </a:rPr>
              <a:t>OPTIONAL: apply Overlay 1 after adding image to place angle graphics over your image. Overlay image and instructions for use are at end of this deck</a:t>
            </a:r>
            <a:endParaRPr lang="en-US" sz="2000" dirty="0">
              <a:solidFill>
                <a:srgbClr val="FF0000"/>
              </a:solidFill>
              <a:ea typeface="ＭＳ Ｐゴシック"/>
            </a:endParaRPr>
          </a:p>
        </p:txBody>
      </p:sp>
    </p:spTree>
    <p:extLst>
      <p:ext uri="{BB962C8B-B14F-4D97-AF65-F5344CB8AC3E}">
        <p14:creationId xmlns:p14="http://schemas.microsoft.com/office/powerpoint/2010/main" val="36745443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hasCustomPrompt="1"/>
          </p:nvPr>
        </p:nvSpPr>
        <p:spPr>
          <a:xfrm>
            <a:off x="5439088" y="-11046"/>
            <a:ext cx="6766560" cy="6858000"/>
          </a:xfrm>
          <a:prstGeom prst="rect">
            <a:avLst/>
          </a:prstGeom>
        </p:spPr>
        <p:txBody>
          <a:bodyPr/>
          <a:lstStyle>
            <a:lvl1pPr>
              <a:defRPr/>
            </a:lvl1pPr>
          </a:lstStyle>
          <a:p>
            <a:r>
              <a:rPr lang="en-US" dirty="0"/>
              <a:t>Click icon to add picture, then apply overlay if desired</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hlinkClick r:id="" action="ppaction://noaction"/>
            <a:extLst>
              <a:ext uri="{FF2B5EF4-FFF2-40B4-BE49-F238E27FC236}">
                <a16:creationId xmlns:a16="http://schemas.microsoft.com/office/drawing/2014/main" id="{584F1B0C-DEB0-476A-96C8-9E9AABC64221}"/>
              </a:ext>
            </a:extLst>
          </p:cNvPr>
          <p:cNvSpPr txBox="1"/>
          <p:nvPr/>
        </p:nvSpPr>
        <p:spPr>
          <a:xfrm>
            <a:off x="5425440" y="1828800"/>
            <a:ext cx="6766560" cy="861518"/>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
        <p:nvSpPr>
          <p:cNvPr id="9" name="TextBox 8">
            <a:hlinkClick r:id="" action="ppaction://noaction"/>
            <a:extLst>
              <a:ext uri="{FF2B5EF4-FFF2-40B4-BE49-F238E27FC236}">
                <a16:creationId xmlns:a16="http://schemas.microsoft.com/office/drawing/2014/main" id="{022D3181-B0D7-4035-A277-2658C5CD9C80}"/>
              </a:ext>
            </a:extLst>
          </p:cNvPr>
          <p:cNvSpPr txBox="1"/>
          <p:nvPr userDrawn="1"/>
        </p:nvSpPr>
        <p:spPr>
          <a:xfrm>
            <a:off x="5836835" y="4527802"/>
            <a:ext cx="5884976" cy="830997"/>
          </a:xfrm>
          <a:prstGeom prst="rect">
            <a:avLst/>
          </a:prstGeom>
        </p:spPr>
        <p:txBody>
          <a:bodyPr wrap="square" lIns="0" tIns="0" rIns="0" bIns="0" rtlCol="0">
            <a:spAutoFit/>
          </a:bodyPr>
          <a:lstStyle/>
          <a:p>
            <a:pPr algn="l" fontAlgn="base">
              <a:spcBef>
                <a:spcPct val="0"/>
              </a:spcBef>
              <a:spcAft>
                <a:spcPct val="0"/>
              </a:spcAft>
            </a:pPr>
            <a:r>
              <a:rPr lang="en-US" sz="1800" dirty="0">
                <a:solidFill>
                  <a:srgbClr val="FF0000"/>
                </a:solidFill>
                <a:ea typeface="ＭＳ Ｐゴシック"/>
              </a:rPr>
              <a:t>OPTIONAL: apply Overlay 1 after adding image to place angle graphics over your image. Overlay image and instructions for use are at end of this deck</a:t>
            </a:r>
            <a:endParaRPr lang="en-US" sz="2000" dirty="0">
              <a:solidFill>
                <a:srgbClr val="FF0000"/>
              </a:solidFill>
              <a:ea typeface="ＭＳ Ｐゴシック"/>
            </a:endParaRPr>
          </a:p>
        </p:txBody>
      </p:sp>
    </p:spTree>
    <p:extLst>
      <p:ext uri="{BB962C8B-B14F-4D97-AF65-F5344CB8AC3E}">
        <p14:creationId xmlns:p14="http://schemas.microsoft.com/office/powerpoint/2010/main" val="9890134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150608"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97480"/>
            <a:ext cx="7150608"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userDrawn="1"/>
        </p:nvSpPr>
        <p:spPr>
          <a:xfrm>
            <a:off x="10924468" y="6314299"/>
            <a:ext cx="1054464"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userDrawn="1"/>
        </p:nvPicPr>
        <p:blipFill>
          <a:blip r:embed="rId2"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userDrawn="1"/>
        </p:nvSpPr>
        <p:spPr bwMode="auto">
          <a:xfrm flipH="1">
            <a:off x="5069378" y="4403761"/>
            <a:ext cx="4238177"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userDrawn="1"/>
        </p:nvSpPr>
        <p:spPr>
          <a:xfrm>
            <a:off x="9307556" y="0"/>
            <a:ext cx="288126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userDrawn="1"/>
        </p:nvSpPr>
        <p:spPr bwMode="auto">
          <a:xfrm>
            <a:off x="9295682" y="5189519"/>
            <a:ext cx="288126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userDrawn="1"/>
        </p:nvSpPr>
        <p:spPr bwMode="auto">
          <a:xfrm flipV="1">
            <a:off x="9307555" y="1477259"/>
            <a:ext cx="288126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userDrawn="1"/>
        </p:nvSpPr>
        <p:spPr>
          <a:xfrm>
            <a:off x="9307555" y="2"/>
            <a:ext cx="288126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5996517"/>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userDrawn="1"/>
        </p:nvSpPr>
        <p:spPr bwMode="auto">
          <a:xfrm>
            <a:off x="0" y="4114800"/>
            <a:ext cx="4737176"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l="14581"/>
          <a:stretch>
            <a:fillRect/>
          </a:stretch>
        </p:blipFill>
        <p:spPr bwMode="auto">
          <a:xfrm>
            <a:off x="4456113" y="1617662"/>
            <a:ext cx="7732713" cy="5240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8549640"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33472"/>
            <a:ext cx="7735824"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366674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2287010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1col-5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EC7686B-F935-4F84-9AD2-7F9747A8F8F2}"/>
              </a:ext>
            </a:extLst>
          </p:cNvPr>
          <p:cNvSpPr>
            <a:spLocks noGrp="1"/>
          </p:cNvSpPr>
          <p:nvPr>
            <p:ph type="body" sz="quarter" idx="11"/>
          </p:nvPr>
        </p:nvSpPr>
        <p:spPr>
          <a:xfrm>
            <a:off x="457318" y="1691640"/>
            <a:ext cx="11277489"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F2503CA4-811D-4810-91D0-5588B9CCA40D}"/>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42541611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735824"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798064"/>
            <a:ext cx="7735824"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5568696"/>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userDrawn="1"/>
        </p:nvSpPr>
        <p:spPr>
          <a:xfrm flipH="1" flipV="1">
            <a:off x="10284051" y="437168"/>
            <a:ext cx="1904775"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userDrawn="1"/>
        </p:nvSpPr>
        <p:spPr bwMode="auto">
          <a:xfrm flipH="1">
            <a:off x="5554716" y="4114800"/>
            <a:ext cx="4737176"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1893" y="5303387"/>
            <a:ext cx="1896933" cy="1554615"/>
          </a:xfrm>
          <a:prstGeom prst="rect">
            <a:avLst/>
          </a:prstGeom>
        </p:spPr>
      </p:pic>
    </p:spTree>
    <p:extLst>
      <p:ext uri="{BB962C8B-B14F-4D97-AF65-F5344CB8AC3E}">
        <p14:creationId xmlns:p14="http://schemas.microsoft.com/office/powerpoint/2010/main" val="21265860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ontent-Image 1-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p>
            <a:endParaRPr lang="en-US"/>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419022" y="2113479"/>
            <a:ext cx="67665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50435"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0" name="Slide Number Placeholder 2">
            <a:extLst>
              <a:ext uri="{FF2B5EF4-FFF2-40B4-BE49-F238E27FC236}">
                <a16:creationId xmlns:a16="http://schemas.microsoft.com/office/drawing/2014/main" id="{0CE16DF2-2647-48FF-82B1-15B260573D41}"/>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defRPr/>
            </a:pPr>
            <a:fld id="{F19F85D4-6AC3-4CF9-A1A5-831DFC2C241F}" type="slidenum">
              <a:rPr lang="en-US" smtClean="0">
                <a:solidFill>
                  <a:srgbClr val="FFFFFF"/>
                </a:solidFill>
                <a:ea typeface="MS PGothic" pitchFamily="34" charset="-128"/>
              </a:rPr>
              <a:pPr defTabSz="914126">
                <a:defRPr/>
              </a:pPr>
              <a:t>‹#›</a:t>
            </a:fld>
            <a:endParaRPr lang="en-US">
              <a:solidFill>
                <a:srgbClr val="FFFFFF"/>
              </a:solidFill>
              <a:ea typeface="MS PGothic" pitchFamily="34" charset="-128"/>
            </a:endParaRP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320" y="2606040"/>
            <a:ext cx="4481092" cy="2871216"/>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BED9ABA-F837-4CEE-A821-AB4F1909E206}"/>
              </a:ext>
            </a:extLst>
          </p:cNvPr>
          <p:cNvSpPr>
            <a:spLocks noGrp="1"/>
          </p:cNvSpPr>
          <p:nvPr>
            <p:ph type="ftr" sz="quarter" idx="14"/>
          </p:nvPr>
        </p:nvSpPr>
        <p:spPr/>
        <p:txBody>
          <a:bodyPr/>
          <a:lstStyle/>
          <a:p>
            <a:pPr fontAlgn="base">
              <a:spcBef>
                <a:spcPct val="0"/>
              </a:spcBef>
              <a:spcAft>
                <a:spcPct val="0"/>
              </a:spcAft>
              <a:defRPr/>
            </a:pPr>
            <a:r>
              <a:rPr lang="en-US" sz="800">
                <a:solidFill>
                  <a:srgbClr val="999999"/>
                </a:solidFill>
                <a:ea typeface="MS PGothic" pitchFamily="34" charset="-128"/>
              </a:rPr>
              <a:t>ZEBRA TECHNOLOGIES</a:t>
            </a:r>
            <a:endParaRPr lang="en-US" sz="800" dirty="0">
              <a:solidFill>
                <a:srgbClr val="999999"/>
              </a:solidFill>
              <a:ea typeface="MS PGothic" pitchFamily="34" charset="-128"/>
            </a:endParaRPr>
          </a:p>
        </p:txBody>
      </p:sp>
    </p:spTree>
    <p:extLst>
      <p:ext uri="{BB962C8B-B14F-4D97-AF65-F5344CB8AC3E}">
        <p14:creationId xmlns:p14="http://schemas.microsoft.com/office/powerpoint/2010/main" val="2510638067"/>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9044E51-BF79-AF42-BAC5-B771B1D9D8E0}" type="slidenum">
              <a:rPr lang="en-US" smtClean="0"/>
              <a:pPr/>
              <a:t>‹#›</a:t>
            </a:fld>
            <a:endParaRPr lang="en-US"/>
          </a:p>
        </p:txBody>
      </p:sp>
    </p:spTree>
    <p:extLst>
      <p:ext uri="{BB962C8B-B14F-4D97-AF65-F5344CB8AC3E}">
        <p14:creationId xmlns:p14="http://schemas.microsoft.com/office/powerpoint/2010/main" val="123176459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Content-Image 1-Black">
    <p:bg>
      <p:bgRef idx="1001">
        <a:schemeClr val="bg1"/>
      </p:bgRef>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B4E236-F184-4EF1-BD57-5111F19B189D}"/>
              </a:ext>
            </a:extLst>
          </p:cNvPr>
          <p:cNvSpPr>
            <a:spLocks noGrp="1"/>
          </p:cNvSpPr>
          <p:nvPr>
            <p:ph type="body" sz="quarter" idx="11" hasCustomPrompt="1"/>
          </p:nvPr>
        </p:nvSpPr>
        <p:spPr>
          <a:xfrm>
            <a:off x="457201" y="435430"/>
            <a:ext cx="4479925" cy="5041827"/>
          </a:xfrm>
          <a:prstGeom prst="rect">
            <a:avLst/>
          </a:prstGeom>
        </p:spPr>
        <p:txBody>
          <a:bodyPr/>
          <a:lstStyle>
            <a:lvl1pPr marL="0" indent="0">
              <a:buNone/>
              <a:defRPr/>
            </a:lvl1pPr>
          </a:lstStyle>
          <a:p>
            <a:pPr lvl="0"/>
            <a:r>
              <a:rPr lang="en-US" dirty="0"/>
              <a:t>Click to enter text</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ZEBRA TECHNOLOGIES</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62795"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0" name="Slide Number Placeholder 2">
            <a:extLst>
              <a:ext uri="{FF2B5EF4-FFF2-40B4-BE49-F238E27FC236}">
                <a16:creationId xmlns:a16="http://schemas.microsoft.com/office/drawing/2014/main" id="{0CE16DF2-2647-48FF-82B1-15B260573D41}"/>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FFFFFF"/>
                </a:solidFill>
              </a:rPr>
              <a:pPr defTabSz="914126"/>
              <a:t>‹#›</a:t>
            </a:fld>
            <a:endParaRPr lang="en-US">
              <a:solidFill>
                <a:srgbClr val="FFFFFF"/>
              </a:solidFill>
            </a:endParaRPr>
          </a:p>
        </p:txBody>
      </p:sp>
      <p:sp>
        <p:nvSpPr>
          <p:cNvPr id="5" name="Picture Placeholder 4">
            <a:extLst>
              <a:ext uri="{FF2B5EF4-FFF2-40B4-BE49-F238E27FC236}">
                <a16:creationId xmlns:a16="http://schemas.microsoft.com/office/drawing/2014/main" id="{E90FD21B-BA8B-42F6-8E6E-4E572663FE82}"/>
              </a:ext>
            </a:extLst>
          </p:cNvPr>
          <p:cNvSpPr>
            <a:spLocks noGrp="1"/>
          </p:cNvSpPr>
          <p:nvPr>
            <p:ph type="pic" sz="quarter" idx="12"/>
          </p:nvPr>
        </p:nvSpPr>
        <p:spPr>
          <a:xfrm>
            <a:off x="5423805" y="0"/>
            <a:ext cx="3292697" cy="3337560"/>
          </a:xfrm>
          <a:prstGeom prst="rect">
            <a:avLst/>
          </a:prstGeom>
        </p:spPr>
        <p:txBody>
          <a:bodyPr/>
          <a:lstStyle/>
          <a:p>
            <a:endParaRPr lang="en-US"/>
          </a:p>
        </p:txBody>
      </p:sp>
      <p:sp>
        <p:nvSpPr>
          <p:cNvPr id="14" name="Picture Placeholder 4">
            <a:extLst>
              <a:ext uri="{FF2B5EF4-FFF2-40B4-BE49-F238E27FC236}">
                <a16:creationId xmlns:a16="http://schemas.microsoft.com/office/drawing/2014/main" id="{41F4DE7A-FA19-4918-9EF1-7E7E2DF2A1F9}"/>
              </a:ext>
            </a:extLst>
          </p:cNvPr>
          <p:cNvSpPr>
            <a:spLocks noGrp="1"/>
          </p:cNvSpPr>
          <p:nvPr>
            <p:ph type="pic" sz="quarter" idx="13"/>
          </p:nvPr>
        </p:nvSpPr>
        <p:spPr>
          <a:xfrm>
            <a:off x="8899303" y="0"/>
            <a:ext cx="3292697" cy="3337560"/>
          </a:xfrm>
          <a:prstGeom prst="rect">
            <a:avLst/>
          </a:prstGeom>
        </p:spPr>
        <p:txBody>
          <a:bodyPr/>
          <a:lstStyle/>
          <a:p>
            <a:endParaRPr lang="en-US"/>
          </a:p>
        </p:txBody>
      </p:sp>
      <p:sp>
        <p:nvSpPr>
          <p:cNvPr id="16" name="Picture Placeholder 4">
            <a:extLst>
              <a:ext uri="{FF2B5EF4-FFF2-40B4-BE49-F238E27FC236}">
                <a16:creationId xmlns:a16="http://schemas.microsoft.com/office/drawing/2014/main" id="{4D703CAB-AEB4-4175-A8F4-FE875510EE67}"/>
              </a:ext>
            </a:extLst>
          </p:cNvPr>
          <p:cNvSpPr>
            <a:spLocks noGrp="1"/>
          </p:cNvSpPr>
          <p:nvPr>
            <p:ph type="pic" sz="quarter" idx="14"/>
          </p:nvPr>
        </p:nvSpPr>
        <p:spPr>
          <a:xfrm>
            <a:off x="5423805" y="3520440"/>
            <a:ext cx="3292697" cy="3337560"/>
          </a:xfrm>
          <a:prstGeom prst="rect">
            <a:avLst/>
          </a:prstGeom>
        </p:spPr>
        <p:txBody>
          <a:bodyPr/>
          <a:lstStyle/>
          <a:p>
            <a:endParaRPr lang="en-US"/>
          </a:p>
        </p:txBody>
      </p:sp>
      <p:sp>
        <p:nvSpPr>
          <p:cNvPr id="17" name="Picture Placeholder 4">
            <a:extLst>
              <a:ext uri="{FF2B5EF4-FFF2-40B4-BE49-F238E27FC236}">
                <a16:creationId xmlns:a16="http://schemas.microsoft.com/office/drawing/2014/main" id="{36CB78D0-7FF7-4F84-B636-BA9AC818A487}"/>
              </a:ext>
            </a:extLst>
          </p:cNvPr>
          <p:cNvSpPr>
            <a:spLocks noGrp="1"/>
          </p:cNvSpPr>
          <p:nvPr>
            <p:ph type="pic" sz="quarter" idx="15"/>
          </p:nvPr>
        </p:nvSpPr>
        <p:spPr>
          <a:xfrm>
            <a:off x="8899430" y="3520440"/>
            <a:ext cx="3292697" cy="3337560"/>
          </a:xfrm>
          <a:prstGeom prst="rect">
            <a:avLst/>
          </a:prstGeom>
        </p:spPr>
        <p:txBody>
          <a:bodyPr/>
          <a:lstStyle/>
          <a:p>
            <a:endParaRPr lang="en-US"/>
          </a:p>
        </p:txBody>
      </p:sp>
    </p:spTree>
    <p:extLst>
      <p:ext uri="{BB962C8B-B14F-4D97-AF65-F5344CB8AC3E}">
        <p14:creationId xmlns:p14="http://schemas.microsoft.com/office/powerpoint/2010/main" val="4024230367"/>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defRPr/>
            </a:pPr>
            <a:fld id="{F19F85D4-6AC3-4CF9-A1A5-831DFC2C241F}" type="slidenum">
              <a:rPr lang="en-US" smtClean="0">
                <a:solidFill>
                  <a:srgbClr val="FFFFFF"/>
                </a:solidFill>
                <a:ea typeface="MS PGothic" pitchFamily="34" charset="-128"/>
              </a:rPr>
              <a:pPr defTabSz="914126">
                <a:defRPr/>
              </a:pPr>
              <a:t>‹#›</a:t>
            </a:fld>
            <a:endParaRPr lang="en-US">
              <a:solidFill>
                <a:srgbClr val="FFFFFF"/>
              </a:solidFill>
              <a:ea typeface="MS PGothic" pitchFamily="34" charset="-128"/>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318" y="1692275"/>
            <a:ext cx="11277489"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A792F491-A7B4-4B38-A8CD-56D0581B5902}"/>
              </a:ext>
            </a:extLst>
          </p:cNvPr>
          <p:cNvSpPr>
            <a:spLocks noGrp="1"/>
          </p:cNvSpPr>
          <p:nvPr>
            <p:ph type="ftr" sz="quarter" idx="12"/>
          </p:nvPr>
        </p:nvSpPr>
        <p:spPr/>
        <p:txBody>
          <a:bodyPr/>
          <a:lstStyle/>
          <a:p>
            <a:pPr fontAlgn="base">
              <a:spcBef>
                <a:spcPct val="0"/>
              </a:spcBef>
              <a:spcAft>
                <a:spcPct val="0"/>
              </a:spcAft>
              <a:defRPr/>
            </a:pPr>
            <a:r>
              <a:rPr lang="en-US" sz="800">
                <a:solidFill>
                  <a:srgbClr val="999999"/>
                </a:solidFill>
                <a:ea typeface="MS PGothic" pitchFamily="34" charset="-128"/>
              </a:rPr>
              <a:t>ZEBRA TECHNOLOGIES</a:t>
            </a:r>
            <a:endParaRPr lang="en-US" sz="800" dirty="0">
              <a:solidFill>
                <a:srgbClr val="999999"/>
              </a:solidFill>
              <a:ea typeface="MS PGothic" pitchFamily="34" charset="-128"/>
            </a:endParaRPr>
          </a:p>
        </p:txBody>
      </p:sp>
    </p:spTree>
    <p:extLst>
      <p:ext uri="{BB962C8B-B14F-4D97-AF65-F5344CB8AC3E}">
        <p14:creationId xmlns:p14="http://schemas.microsoft.com/office/powerpoint/2010/main" val="1175867332"/>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defRPr/>
            </a:pPr>
            <a:fld id="{F19F85D4-6AC3-4CF9-A1A5-831DFC2C241F}" type="slidenum">
              <a:rPr lang="en-US" smtClean="0">
                <a:solidFill>
                  <a:srgbClr val="000000"/>
                </a:solidFill>
                <a:ea typeface="MS PGothic" pitchFamily="34" charset="-128"/>
              </a:rPr>
              <a:pPr defTabSz="914126">
                <a:defRPr/>
              </a:pPr>
              <a:t>‹#›</a:t>
            </a:fld>
            <a:endParaRPr lang="en-US">
              <a:solidFill>
                <a:srgbClr val="000000"/>
              </a:solidFill>
              <a:ea typeface="MS PGothic" pitchFamily="34" charset="-128"/>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318" y="1606550"/>
            <a:ext cx="11277489"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5D001459-B2BB-4B27-BA65-4586734C1034}"/>
              </a:ext>
            </a:extLst>
          </p:cNvPr>
          <p:cNvSpPr>
            <a:spLocks noGrp="1"/>
          </p:cNvSpPr>
          <p:nvPr>
            <p:ph type="ftr" sz="quarter" idx="12"/>
          </p:nvPr>
        </p:nvSpPr>
        <p:spPr/>
        <p:txBody>
          <a:bodyPr/>
          <a:lstStyle/>
          <a:p>
            <a:pPr fontAlgn="base">
              <a:spcBef>
                <a:spcPct val="0"/>
              </a:spcBef>
              <a:spcAft>
                <a:spcPct val="0"/>
              </a:spcAft>
              <a:defRPr/>
            </a:pPr>
            <a:r>
              <a:rPr lang="en-US" sz="800">
                <a:solidFill>
                  <a:srgbClr val="999999"/>
                </a:solidFill>
                <a:ea typeface="MS PGothic" pitchFamily="34" charset="-128"/>
              </a:rPr>
              <a:t>ZEBRA TECHNOLOGIES</a:t>
            </a:r>
            <a:endParaRPr lang="en-US" sz="800" dirty="0">
              <a:solidFill>
                <a:srgbClr val="999999"/>
              </a:solidFill>
              <a:ea typeface="MS PGothic" pitchFamily="34" charset="-128"/>
            </a:endParaRPr>
          </a:p>
        </p:txBody>
      </p:sp>
    </p:spTree>
    <p:extLst>
      <p:ext uri="{BB962C8B-B14F-4D97-AF65-F5344CB8AC3E}">
        <p14:creationId xmlns:p14="http://schemas.microsoft.com/office/powerpoint/2010/main" val="27023735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95D763-2F62-44B2-BBF8-642DCDC7DC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870683"/>
            <a:ext cx="6576248" cy="2006834"/>
          </a:xfrm>
          <a:prstGeom prst="rect">
            <a:avLst/>
          </a:prstGeom>
        </p:spPr>
      </p:pic>
      <p:sp>
        <p:nvSpPr>
          <p:cNvPr id="3" name="Slide Number Placeholder 2">
            <a:extLst>
              <a:ext uri="{FF2B5EF4-FFF2-40B4-BE49-F238E27FC236}">
                <a16:creationId xmlns:a16="http://schemas.microsoft.com/office/drawing/2014/main" id="{34971942-4008-4217-9F22-A5C4FBDD5AEB}"/>
              </a:ext>
            </a:extLst>
          </p:cNvPr>
          <p:cNvSpPr>
            <a:spLocks noGrp="1"/>
          </p:cNvSpPr>
          <p:nvPr>
            <p:ph type="sldNum" sz="quarter" idx="10"/>
          </p:nvPr>
        </p:nvSpPr>
        <p:spPr/>
        <p:txBody>
          <a:bodyPr/>
          <a:lstStyle/>
          <a:p>
            <a:pPr defTabSz="914126"/>
            <a:fld id="{F19F85D4-6AC3-4CF9-A1A5-831DFC2C241F}" type="slidenum">
              <a:rPr lang="en-US" smtClean="0">
                <a:solidFill>
                  <a:srgbClr val="000000"/>
                </a:solidFill>
              </a:rPr>
              <a:pPr defTabSz="914126"/>
              <a:t>‹#›</a:t>
            </a:fld>
            <a:endParaRPr lang="en-US">
              <a:solidFill>
                <a:srgbClr val="000000"/>
              </a:solidFill>
            </a:endParaRPr>
          </a:p>
        </p:txBody>
      </p:sp>
      <p:pic>
        <p:nvPicPr>
          <p:cNvPr id="4" name="Picture 3">
            <a:extLst>
              <a:ext uri="{FF2B5EF4-FFF2-40B4-BE49-F238E27FC236}">
                <a16:creationId xmlns:a16="http://schemas.microsoft.com/office/drawing/2014/main" id="{477B795B-32CB-4F9F-B456-BE25F3BA48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872843"/>
            <a:ext cx="6576249" cy="2004675"/>
          </a:xfrm>
          <a:prstGeom prst="rect">
            <a:avLst/>
          </a:prstGeom>
        </p:spPr>
      </p:pic>
      <p:sp>
        <p:nvSpPr>
          <p:cNvPr id="7" name="Title 6">
            <a:extLst>
              <a:ext uri="{FF2B5EF4-FFF2-40B4-BE49-F238E27FC236}">
                <a16:creationId xmlns:a16="http://schemas.microsoft.com/office/drawing/2014/main" id="{08BE1EF3-A24A-470B-97DC-1CC27332F6D7}"/>
              </a:ext>
            </a:extLst>
          </p:cNvPr>
          <p:cNvSpPr>
            <a:spLocks noGrp="1"/>
          </p:cNvSpPr>
          <p:nvPr>
            <p:ph type="title" hasCustomPrompt="1"/>
          </p:nvPr>
        </p:nvSpPr>
        <p:spPr>
          <a:xfrm>
            <a:off x="457320" y="457200"/>
            <a:ext cx="3517405" cy="786384"/>
          </a:xfrm>
          <a:prstGeom prst="rect">
            <a:avLst/>
          </a:prstGeom>
        </p:spPr>
        <p:txBody>
          <a:bodyPr lIns="0" tIns="0" rIns="0" bIns="0" anchor="t" anchorCtr="0">
            <a:noAutofit/>
          </a:bodyPr>
          <a:lstStyle>
            <a:lvl1pPr>
              <a:defRPr sz="2800"/>
            </a:lvl1pPr>
          </a:lstStyle>
          <a:p>
            <a:r>
              <a:rPr lang="en-US" dirty="0"/>
              <a:t>Click to enter headline</a:t>
            </a:r>
          </a:p>
        </p:txBody>
      </p:sp>
      <p:sp>
        <p:nvSpPr>
          <p:cNvPr id="9" name="Text Placeholder 8">
            <a:extLst>
              <a:ext uri="{FF2B5EF4-FFF2-40B4-BE49-F238E27FC236}">
                <a16:creationId xmlns:a16="http://schemas.microsoft.com/office/drawing/2014/main" id="{CF12D543-87C4-4ABC-B041-6C3AC37177BB}"/>
              </a:ext>
            </a:extLst>
          </p:cNvPr>
          <p:cNvSpPr>
            <a:spLocks noGrp="1"/>
          </p:cNvSpPr>
          <p:nvPr>
            <p:ph type="body" sz="quarter" idx="11" hasCustomPrompt="1"/>
          </p:nvPr>
        </p:nvSpPr>
        <p:spPr>
          <a:xfrm>
            <a:off x="457319" y="1463040"/>
            <a:ext cx="5442097" cy="448056"/>
          </a:xfrm>
          <a:prstGeom prst="rect">
            <a:avLst/>
          </a:prstGeom>
        </p:spPr>
        <p:txBody>
          <a:bodyPr lIns="0" tIns="0" rIns="0" bIns="0">
            <a:noAutofit/>
          </a:bodyPr>
          <a:lstStyle>
            <a:lvl1pPr marL="0" indent="0">
              <a:buNone/>
              <a:defRPr sz="1800">
                <a:solidFill>
                  <a:schemeClr val="tx1"/>
                </a:solidFill>
              </a:defRPr>
            </a:lvl1pPr>
          </a:lstStyle>
          <a:p>
            <a:pPr lvl="0"/>
            <a:r>
              <a:rPr lang="en-US" dirty="0"/>
              <a:t>Click to enter subhead</a:t>
            </a:r>
          </a:p>
        </p:txBody>
      </p:sp>
      <p:sp>
        <p:nvSpPr>
          <p:cNvPr id="8" name="Text Placeholder 7">
            <a:extLst>
              <a:ext uri="{FF2B5EF4-FFF2-40B4-BE49-F238E27FC236}">
                <a16:creationId xmlns:a16="http://schemas.microsoft.com/office/drawing/2014/main" id="{B5B6D9BB-5683-4458-8FD7-A1AB9DEC3CAF}"/>
              </a:ext>
            </a:extLst>
          </p:cNvPr>
          <p:cNvSpPr>
            <a:spLocks noGrp="1"/>
          </p:cNvSpPr>
          <p:nvPr>
            <p:ph type="body" sz="quarter" idx="12" hasCustomPrompt="1"/>
          </p:nvPr>
        </p:nvSpPr>
        <p:spPr>
          <a:xfrm>
            <a:off x="457320" y="2130553"/>
            <a:ext cx="5441780" cy="3974395"/>
          </a:xfrm>
        </p:spPr>
        <p:txBody>
          <a:bodyPr lIns="0" tIns="0" rIns="0" bIns="0">
            <a:noAutofit/>
          </a:bodyPr>
          <a:lstStyle>
            <a:lvl1pPr>
              <a:spcBef>
                <a:spcPts val="800"/>
              </a:spcBef>
              <a:defRPr sz="1800"/>
            </a:lvl1pPr>
          </a:lstStyle>
          <a:p>
            <a:pPr lvl="0"/>
            <a:r>
              <a:rPr lang="en-US" dirty="0"/>
              <a:t>Click to enter bulleted list</a:t>
            </a:r>
          </a:p>
        </p:txBody>
      </p:sp>
      <p:pic>
        <p:nvPicPr>
          <p:cNvPr id="10" name="Picture 9">
            <a:extLst>
              <a:ext uri="{FF2B5EF4-FFF2-40B4-BE49-F238E27FC236}">
                <a16:creationId xmlns:a16="http://schemas.microsoft.com/office/drawing/2014/main" id="{D3EFE0A4-17B4-4DBE-8140-1DA25D10B7E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28680" y="5641848"/>
            <a:ext cx="1469522" cy="999746"/>
          </a:xfrm>
          <a:prstGeom prst="rect">
            <a:avLst/>
          </a:prstGeom>
        </p:spPr>
      </p:pic>
    </p:spTree>
    <p:extLst>
      <p:ext uri="{BB962C8B-B14F-4D97-AF65-F5344CB8AC3E}">
        <p14:creationId xmlns:p14="http://schemas.microsoft.com/office/powerpoint/2010/main" val="39794345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ontent-1col-Graphics-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8577072" cy="365760"/>
          </a:xfrm>
        </p:spPr>
        <p:txBody>
          <a:bodyPr/>
          <a:lstStyle>
            <a:lvl1pPr>
              <a:defRPr sz="2400"/>
            </a:lvl1pPr>
          </a:lstStyle>
          <a:p>
            <a:r>
              <a:rPr lang="en-US" dirty="0"/>
              <a:t>Click to enter headline</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ZEBRA TECHNOLOGIES</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310408" y="457200"/>
            <a:ext cx="1904775" cy="6400800"/>
          </a:xfrm>
          <a:prstGeom prst="rect">
            <a:avLst/>
          </a:prstGeom>
          <a:solidFill>
            <a:schemeClr val="accent6"/>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1" name="AutoShape 4">
            <a:extLst>
              <a:ext uri="{FF2B5EF4-FFF2-40B4-BE49-F238E27FC236}">
                <a16:creationId xmlns:a16="http://schemas.microsoft.com/office/drawing/2014/main" id="{A993D291-07E9-4C4D-A516-DFA6210DB7A2}"/>
              </a:ext>
            </a:extLst>
          </p:cNvPr>
          <p:cNvSpPr>
            <a:spLocks noChangeAspect="1" noChangeArrowheads="1"/>
          </p:cNvSpPr>
          <p:nvPr userDrawn="1"/>
        </p:nvSpPr>
        <p:spPr bwMode="auto">
          <a:xfrm flipH="1">
            <a:off x="7941820" y="5486965"/>
            <a:ext cx="2368588" cy="1371600"/>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1760" y="456071"/>
            <a:ext cx="1920240" cy="1111971"/>
          </a:xfrm>
          <a:prstGeom prst="rtTriangle">
            <a:avLst/>
          </a:prstGeom>
          <a:solidFill>
            <a:schemeClr val="bg1"/>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72073696"/>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Content-Image 2-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6694305" y="0"/>
            <a:ext cx="5487829" cy="6858000"/>
          </a:xfrm>
          <a:prstGeom prst="rect">
            <a:avLst/>
          </a:prstGeo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4195033" cy="365760"/>
          </a:xfrm>
          <a:prstGeom prst="rect">
            <a:avLst/>
          </a:prstGeom>
        </p:spPr>
        <p:txBody>
          <a:bodyPr lIns="0" tIns="0" rIns="0" bIns="0" anchor="t" anchorCtr="0">
            <a:noAutofit/>
          </a:bodyPr>
          <a:lstStyle>
            <a:lvl1pPr>
              <a:defRPr sz="2800">
                <a:latin typeface="Arial" panose="020B0604020202020204" pitchFamily="34" charset="0"/>
                <a:cs typeface="Arial" panose="020B0604020202020204" pitchFamily="34" charset="0"/>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14401"/>
            <a:ext cx="4195033" cy="365760"/>
          </a:xfrm>
          <a:prstGeom prst="rect">
            <a:avLst/>
          </a:prstGeom>
        </p:spPr>
        <p:txBody>
          <a:bodyPr lIns="0" tIns="0" rIns="0" bIns="0" anchor="b" anchorCtr="0">
            <a:noAutofit/>
          </a:bodyPr>
          <a:lstStyle>
            <a:lvl1pPr marL="0" indent="0">
              <a:buNone/>
              <a:defRPr sz="2800">
                <a:solidFill>
                  <a:schemeClr val="accent1"/>
                </a:solidFill>
                <a:latin typeface="Arial" panose="020B0604020202020204" pitchFamily="34" charset="0"/>
                <a:cs typeface="Arial" panose="020B0604020202020204" pitchFamily="34" charset="0"/>
              </a:defRPr>
            </a:lvl1pPr>
          </a:lstStyle>
          <a:p>
            <a:pPr lvl="0"/>
            <a:r>
              <a:rPr lang="en-US" dirty="0"/>
              <a:t>Click to enter subhead</a:t>
            </a:r>
          </a:p>
        </p:txBody>
      </p:sp>
      <p:sp>
        <p:nvSpPr>
          <p:cNvPr id="10" name="TextBox 9">
            <a:extLst>
              <a:ext uri="{FF2B5EF4-FFF2-40B4-BE49-F238E27FC236}">
                <a16:creationId xmlns:a16="http://schemas.microsoft.com/office/drawing/2014/main" id="{D22C126B-3F41-45BA-995D-D0CEA8DC8DD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6.0”w</a:t>
            </a:r>
          </a:p>
        </p:txBody>
      </p:sp>
      <p:sp>
        <p:nvSpPr>
          <p:cNvPr id="9" name="Date Placeholder 3">
            <a:extLst>
              <a:ext uri="{FF2B5EF4-FFF2-40B4-BE49-F238E27FC236}">
                <a16:creationId xmlns:a16="http://schemas.microsoft.com/office/drawing/2014/main" id="{669B049C-FA76-4DAA-930A-D6A72A0101D6}"/>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1" name="AutoShape 4">
            <a:extLst>
              <a:ext uri="{FF2B5EF4-FFF2-40B4-BE49-F238E27FC236}">
                <a16:creationId xmlns:a16="http://schemas.microsoft.com/office/drawing/2014/main" id="{4A57DB8F-03C9-4BE5-A757-A17D720B8346}"/>
              </a:ext>
            </a:extLst>
          </p:cNvPr>
          <p:cNvSpPr>
            <a:spLocks noChangeAspect="1" noChangeArrowheads="1"/>
          </p:cNvSpPr>
          <p:nvPr userDrawn="1"/>
        </p:nvSpPr>
        <p:spPr bwMode="auto">
          <a:xfrm flipH="1">
            <a:off x="4325718" y="5491304"/>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2" name="Slide Number Placeholder 2">
            <a:extLst>
              <a:ext uri="{FF2B5EF4-FFF2-40B4-BE49-F238E27FC236}">
                <a16:creationId xmlns:a16="http://schemas.microsoft.com/office/drawing/2014/main" id="{50E15D82-A29A-4CE3-921E-F272DA1C2CD5}"/>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a:solidFill>
                <a:srgbClr val="000000"/>
              </a:solidFill>
            </a:endParaRPr>
          </a:p>
        </p:txBody>
      </p:sp>
      <p:sp>
        <p:nvSpPr>
          <p:cNvPr id="5" name="Text Placeholder 4">
            <a:extLst>
              <a:ext uri="{FF2B5EF4-FFF2-40B4-BE49-F238E27FC236}">
                <a16:creationId xmlns:a16="http://schemas.microsoft.com/office/drawing/2014/main" id="{48195C7A-8B70-455B-BA04-7B3D0642AAF3}"/>
              </a:ext>
            </a:extLst>
          </p:cNvPr>
          <p:cNvSpPr>
            <a:spLocks noGrp="1"/>
          </p:cNvSpPr>
          <p:nvPr>
            <p:ph type="body" sz="quarter" idx="13" hasCustomPrompt="1"/>
          </p:nvPr>
        </p:nvSpPr>
        <p:spPr>
          <a:xfrm>
            <a:off x="457319" y="1908176"/>
            <a:ext cx="5775242" cy="4278313"/>
          </a:xfrm>
          <a:prstGeom prst="rect">
            <a:avLst/>
          </a:prstGeom>
        </p:spPr>
        <p:txBody>
          <a:bodyPr/>
          <a:lstStyle>
            <a:lvl1pPr>
              <a:lnSpc>
                <a:spcPct val="100000"/>
              </a:lnSpc>
              <a:buClr>
                <a:schemeClr val="accent1"/>
              </a:buClr>
              <a:defRPr/>
            </a:lvl1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6408459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4_Cover Blank Whit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A720F23D-BAF3-4E5D-A3BF-187B578A0A3B}"/>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a:solidFill>
                <a:srgbClr val="000000"/>
              </a:solidFill>
            </a:endParaRPr>
          </a:p>
        </p:txBody>
      </p:sp>
      <p:sp>
        <p:nvSpPr>
          <p:cNvPr id="4" name="AutoShape 4">
            <a:extLst>
              <a:ext uri="{FF2B5EF4-FFF2-40B4-BE49-F238E27FC236}">
                <a16:creationId xmlns:a16="http://schemas.microsoft.com/office/drawing/2014/main" id="{DBA5BFC1-84AA-4A73-A4AE-73A98B74715E}"/>
              </a:ext>
            </a:extLst>
          </p:cNvPr>
          <p:cNvSpPr>
            <a:spLocks noChangeAspect="1" noChangeArrowheads="1"/>
          </p:cNvSpPr>
          <p:nvPr userDrawn="1"/>
        </p:nvSpPr>
        <p:spPr bwMode="auto">
          <a:xfrm rot="10800000" flipH="1">
            <a:off x="0" y="5375372"/>
            <a:ext cx="2560987" cy="1482628"/>
          </a:xfrm>
          <a:prstGeom prst="rtTriangle">
            <a:avLst/>
          </a:prstGeom>
          <a:solidFill>
            <a:schemeClr val="tx1"/>
          </a:solidFill>
          <a:ln>
            <a:solidFill>
              <a:schemeClr val="tx1"/>
            </a:solidFill>
          </a:ln>
          <a:effectLst/>
        </p:spPr>
        <p:txBody>
          <a:bodyPr vert="horz" wrap="square" lIns="36566" tIns="36566" rIns="36566" bIns="36566" numCol="1" anchor="t" anchorCtr="0" compatLnSpc="1">
            <a:prstTxWarp prst="textNoShape">
              <a:avLst/>
            </a:prstTxWarp>
          </a:bodyPr>
          <a:lstStyle/>
          <a:p>
            <a:endParaRPr lang="en-US" sz="1800"/>
          </a:p>
        </p:txBody>
      </p:sp>
      <p:sp>
        <p:nvSpPr>
          <p:cNvPr id="6" name="Rectangle 5">
            <a:extLst>
              <a:ext uri="{FF2B5EF4-FFF2-40B4-BE49-F238E27FC236}">
                <a16:creationId xmlns:a16="http://schemas.microsoft.com/office/drawing/2014/main" id="{AA9005AF-ABAB-48B8-9CD2-6C7A2A963ADF}"/>
              </a:ext>
            </a:extLst>
          </p:cNvPr>
          <p:cNvSpPr/>
          <p:nvPr userDrawn="1"/>
        </p:nvSpPr>
        <p:spPr>
          <a:xfrm>
            <a:off x="0" y="-1129"/>
            <a:ext cx="2560987" cy="53753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7">
            <a:extLst>
              <a:ext uri="{FF2B5EF4-FFF2-40B4-BE49-F238E27FC236}">
                <a16:creationId xmlns:a16="http://schemas.microsoft.com/office/drawing/2014/main" id="{31169316-C33F-4BA9-B961-0CFBB4EC34E2}"/>
              </a:ext>
            </a:extLst>
          </p:cNvPr>
          <p:cNvSpPr>
            <a:spLocks noGrp="1"/>
          </p:cNvSpPr>
          <p:nvPr>
            <p:ph type="title" hasCustomPrompt="1"/>
          </p:nvPr>
        </p:nvSpPr>
        <p:spPr>
          <a:xfrm>
            <a:off x="457320" y="457201"/>
            <a:ext cx="1643877" cy="1616075"/>
          </a:xfrm>
          <a:prstGeom prst="rect">
            <a:avLst/>
          </a:prstGeom>
        </p:spPr>
        <p:txBody>
          <a:bodyPr/>
          <a:lstStyle>
            <a:lvl1pPr>
              <a:defRPr sz="2800">
                <a:solidFill>
                  <a:schemeClr val="bg2"/>
                </a:solidFill>
              </a:defRPr>
            </a:lvl1pPr>
          </a:lstStyle>
          <a:p>
            <a:r>
              <a:rPr lang="en-US" dirty="0"/>
              <a:t>Click to enter headline</a:t>
            </a:r>
          </a:p>
        </p:txBody>
      </p:sp>
    </p:spTree>
    <p:extLst>
      <p:ext uri="{BB962C8B-B14F-4D97-AF65-F5344CB8AC3E}">
        <p14:creationId xmlns:p14="http://schemas.microsoft.com/office/powerpoint/2010/main" val="1566128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0506455"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4072" y="5669280"/>
            <a:ext cx="2057928"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319" y="1691640"/>
            <a:ext cx="10509193" cy="4050792"/>
          </a:xfrm>
        </p:spPr>
        <p:txBody>
          <a:bodyPr/>
          <a:lstStyle>
            <a:lvl1pPr>
              <a:buClr>
                <a:schemeClr val="accent1"/>
              </a:buClr>
              <a:defRPr/>
            </a:lvl1pPr>
            <a:lvl3pPr>
              <a:defRPr/>
            </a:lvl3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FB1E5D4-1158-486F-80D8-3B926F5AEBC4}"/>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9642182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_Content-Image 1-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4443228" y="0"/>
            <a:ext cx="7774425" cy="6858000"/>
          </a:xfrm>
          <a:prstGeom prst="rect">
            <a:avLst/>
          </a:prstGeom>
        </p:spPr>
        <p:txBody>
          <a:bodyPr/>
          <a:lstStyle/>
          <a:p>
            <a:endParaRPr lang="en-US"/>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2060989"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0" name="Slide Number Placeholder 2">
            <a:extLst>
              <a:ext uri="{FF2B5EF4-FFF2-40B4-BE49-F238E27FC236}">
                <a16:creationId xmlns:a16="http://schemas.microsoft.com/office/drawing/2014/main" id="{0CE16DF2-2647-48FF-82B1-15B260573D41}"/>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FFFFFF"/>
                </a:solidFill>
              </a:rPr>
              <a:pPr defTabSz="914126"/>
              <a:t>‹#›</a:t>
            </a:fld>
            <a:endParaRPr lang="en-US">
              <a:solidFill>
                <a:srgbClr val="FFFFFF"/>
              </a:solidFill>
            </a:endParaRPr>
          </a:p>
        </p:txBody>
      </p:sp>
    </p:spTree>
    <p:extLst>
      <p:ext uri="{BB962C8B-B14F-4D97-AF65-F5344CB8AC3E}">
        <p14:creationId xmlns:p14="http://schemas.microsoft.com/office/powerpoint/2010/main" val="3522889035"/>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10167"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S PGothic" pitchFamily="34" charset="-128"/>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940" y="-7005"/>
            <a:ext cx="1394353" cy="1394861"/>
          </a:xfrm>
          <a:prstGeom prst="rect">
            <a:avLst/>
          </a:prstGeom>
        </p:spPr>
      </p:pic>
      <p:sp>
        <p:nvSpPr>
          <p:cNvPr id="5" name="TextBox 4">
            <a:extLst>
              <a:ext uri="{FF2B5EF4-FFF2-40B4-BE49-F238E27FC236}">
                <a16:creationId xmlns:a16="http://schemas.microsoft.com/office/drawing/2014/main" id="{8D96526C-F98F-430F-83A5-D3D0E19A597C}"/>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FFFFFF"/>
                </a:solidFill>
                <a:effectLst/>
                <a:uLnTx/>
                <a:uFillTx/>
                <a:latin typeface="Arial" panose="020B0604020202020204"/>
                <a:ea typeface="ＭＳ Ｐゴシック"/>
                <a:cs typeface="+mn-cs"/>
              </a:rPr>
              <a:t>Thank You</a:t>
            </a:r>
          </a:p>
        </p:txBody>
      </p:sp>
      <p:pic>
        <p:nvPicPr>
          <p:cNvPr id="7" name="Picture 6">
            <a:extLst>
              <a:ext uri="{FF2B5EF4-FFF2-40B4-BE49-F238E27FC236}">
                <a16:creationId xmlns:a16="http://schemas.microsoft.com/office/drawing/2014/main" id="{E2FD3634-09C7-44C5-9C9B-55D49FF6AD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227241" y="4749117"/>
            <a:ext cx="2188711" cy="704088"/>
          </a:xfrm>
          <a:prstGeom prst="rect">
            <a:avLst/>
          </a:prstGeom>
          <a:noFill/>
        </p:spPr>
      </p:pic>
      <p:sp>
        <p:nvSpPr>
          <p:cNvPr id="8" name="Rectangle 7">
            <a:extLst>
              <a:ext uri="{FF2B5EF4-FFF2-40B4-BE49-F238E27FC236}">
                <a16:creationId xmlns:a16="http://schemas.microsoft.com/office/drawing/2014/main" id="{385A6CDA-286F-4BE6-985F-945EBBF1704C}"/>
              </a:ext>
            </a:extLst>
          </p:cNvPr>
          <p:cNvSpPr/>
          <p:nvPr userDrawn="1"/>
        </p:nvSpPr>
        <p:spPr>
          <a:xfrm>
            <a:off x="1227241" y="6203839"/>
            <a:ext cx="8110469"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ZEBRA and the stylized Zebra head are trademarks of ZIH Corp, registered in many jurisdictions worldwide. All other trademarks are the property of their respective owners. ©2018 ZIH Corp and/or its affiliates. All rights reserved.</a:t>
            </a:r>
          </a:p>
        </p:txBody>
      </p:sp>
    </p:spTree>
    <p:extLst>
      <p:ext uri="{BB962C8B-B14F-4D97-AF65-F5344CB8AC3E}">
        <p14:creationId xmlns:p14="http://schemas.microsoft.com/office/powerpoint/2010/main" val="2047386560"/>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End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AF30-2556-4ED9-8479-67138DAB9B8D}"/>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7F884857-C0F4-44DA-B05D-4BF14E99F8CD}"/>
              </a:ext>
            </a:extLst>
          </p:cNvPr>
          <p:cNvSpPr/>
          <p:nvPr userDrawn="1"/>
        </p:nvSpPr>
        <p:spPr>
          <a:xfrm>
            <a:off x="10810167"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S PGothic" pitchFamily="34" charset="-128"/>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940" y="-7005"/>
            <a:ext cx="1394353" cy="1394861"/>
          </a:xfrm>
          <a:prstGeom prst="rect">
            <a:avLst/>
          </a:prstGeom>
        </p:spPr>
      </p:pic>
      <p:sp>
        <p:nvSpPr>
          <p:cNvPr id="4" name="Footer Placeholder 3">
            <a:extLst>
              <a:ext uri="{FF2B5EF4-FFF2-40B4-BE49-F238E27FC236}">
                <a16:creationId xmlns:a16="http://schemas.microsoft.com/office/drawing/2014/main" id="{C41BD3E3-F2F1-42CF-8D33-CEC6CB7D42D4}"/>
              </a:ext>
            </a:extLst>
          </p:cNvPr>
          <p:cNvSpPr>
            <a:spLocks noGrp="1"/>
          </p:cNvSpPr>
          <p:nvPr>
            <p:ph type="ftr" sz="quarter" idx="10"/>
          </p:nvPr>
        </p:nvSpPr>
        <p:spPr/>
        <p:txBody>
          <a:bodyPr/>
          <a:lstStyle/>
          <a:p>
            <a:pPr fontAlgn="base">
              <a:spcBef>
                <a:spcPct val="0"/>
              </a:spcBef>
              <a:spcAft>
                <a:spcPct val="0"/>
              </a:spcAft>
              <a:defRPr/>
            </a:pPr>
            <a:r>
              <a:rPr lang="en-US" sz="800">
                <a:solidFill>
                  <a:srgbClr val="999999"/>
                </a:solidFill>
                <a:ea typeface="MS PGothic" pitchFamily="34" charset="-128"/>
              </a:rPr>
              <a:t>ZEBRA TECHNOLOGIES</a:t>
            </a:r>
            <a:endParaRPr lang="en-US" sz="800" dirty="0">
              <a:solidFill>
                <a:srgbClr val="999999"/>
              </a:solidFill>
              <a:ea typeface="MS PGothic" pitchFamily="34" charset="-128"/>
            </a:endParaRPr>
          </a:p>
        </p:txBody>
      </p:sp>
    </p:spTree>
    <p:extLst>
      <p:ext uri="{BB962C8B-B14F-4D97-AF65-F5344CB8AC3E}">
        <p14:creationId xmlns:p14="http://schemas.microsoft.com/office/powerpoint/2010/main" val="208796090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1col-30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0506455"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4072" y="5669280"/>
            <a:ext cx="2057928"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2CCA6439-752F-4EAE-BA36-A9DA45D5B2DB}"/>
              </a:ext>
            </a:extLst>
          </p:cNvPr>
          <p:cNvSpPr>
            <a:spLocks noGrp="1"/>
          </p:cNvSpPr>
          <p:nvPr>
            <p:ph type="body" sz="quarter" idx="11"/>
          </p:nvPr>
        </p:nvSpPr>
        <p:spPr>
          <a:xfrm>
            <a:off x="457319" y="1691640"/>
            <a:ext cx="10505636"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19C957A2-98E7-4606-98AE-C18B8B6E5E96}"/>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378206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0" y="-8249"/>
            <a:ext cx="4206240" cy="68653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103119" y="5639235"/>
            <a:ext cx="2103120"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7448" y="1389888"/>
            <a:ext cx="6967728" cy="365760"/>
          </a:xfrm>
        </p:spPr>
        <p:txBody>
          <a:bodyPr/>
          <a:lstStyle>
            <a:lvl1pPr marL="0" indent="0">
              <a:buNone/>
              <a:defRPr sz="2399">
                <a:solidFill>
                  <a:schemeClr val="accent1"/>
                </a:solidFill>
              </a:defRPr>
            </a:lvl1pPr>
          </a:lstStyle>
          <a:p>
            <a:pPr lvl="0"/>
            <a:r>
              <a:rPr lang="en-US" dirty="0"/>
              <a:t>Click to enter subhead</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199" y="457200"/>
            <a:ext cx="3136392" cy="795528"/>
          </a:xfrm>
        </p:spPr>
        <p:txBody>
          <a:bodyPr/>
          <a:lstStyle>
            <a:lvl1pPr>
              <a:defRPr>
                <a:solidFill>
                  <a:schemeClr val="bg2"/>
                </a:solidFill>
              </a:defRPr>
            </a:lvl1pPr>
          </a:lstStyle>
          <a:p>
            <a:r>
              <a:rPr lang="en-US" dirty="0"/>
              <a:t>Click to enter headline</a:t>
            </a: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7385" y="457200"/>
            <a:ext cx="6967728" cy="795528"/>
          </a:xfrm>
        </p:spPr>
        <p:txBody>
          <a:bodyPr/>
          <a:lstStyle>
            <a:lvl1pPr marL="0" indent="0">
              <a:buNone/>
              <a:defRPr sz="2799"/>
            </a:lvl1pPr>
          </a:lstStyle>
          <a:p>
            <a:pPr lvl="0"/>
            <a:r>
              <a:rPr lang="en-US" dirty="0"/>
              <a:t>Click to enter headline</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7219" y="2304288"/>
            <a:ext cx="6967765" cy="409651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B0D524CC-33BB-4E22-BEDC-4F7424BD7BE7}"/>
              </a:ext>
            </a:extLst>
          </p:cNvPr>
          <p:cNvSpPr>
            <a:spLocks noGrp="1"/>
          </p:cNvSpPr>
          <p:nvPr>
            <p:ph type="ftr" sz="quarter" idx="14"/>
          </p:nvPr>
        </p:nvSpPr>
        <p:spPr/>
        <p:txBody>
          <a:bodyPr/>
          <a:lstStyle/>
          <a:p>
            <a:r>
              <a:rPr lang="en-US"/>
              <a:t>ZEBRA TECHNOLOGIES</a:t>
            </a:r>
            <a:endParaRPr lang="en-US" dirty="0"/>
          </a:p>
        </p:txBody>
      </p:sp>
    </p:spTree>
    <p:extLst>
      <p:ext uri="{BB962C8B-B14F-4D97-AF65-F5344CB8AC3E}">
        <p14:creationId xmlns:p14="http://schemas.microsoft.com/office/powerpoint/2010/main" val="4115280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857707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8577072" cy="365760"/>
          </a:xfrm>
        </p:spPr>
        <p:txBody>
          <a:bodyPr/>
          <a:lstStyle>
            <a:lvl1pPr marL="0" indent="0">
              <a:buNone/>
              <a:defRPr sz="2399">
                <a:solidFill>
                  <a:schemeClr val="accent1"/>
                </a:solidFill>
              </a:defRPr>
            </a:lvl1pPr>
          </a:lstStyle>
          <a:p>
            <a:pPr lvl="0"/>
            <a:r>
              <a:rPr lang="en-US" dirty="0"/>
              <a:t>Click to enter subhead</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4051" y="457201"/>
            <a:ext cx="1904775"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1" name="AutoShape 4">
            <a:extLst>
              <a:ext uri="{FF2B5EF4-FFF2-40B4-BE49-F238E27FC236}">
                <a16:creationId xmlns:a16="http://schemas.microsoft.com/office/drawing/2014/main" id="{A993D291-07E9-4C4D-A516-DFA6210DB7A2}"/>
              </a:ext>
            </a:extLst>
          </p:cNvPr>
          <p:cNvSpPr>
            <a:spLocks noChangeAspect="1" noChangeArrowheads="1"/>
          </p:cNvSpPr>
          <p:nvPr userDrawn="1"/>
        </p:nvSpPr>
        <p:spPr bwMode="auto">
          <a:xfrm flipH="1">
            <a:off x="7915463" y="5486400"/>
            <a:ext cx="2368588" cy="13716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3164" y="456075"/>
            <a:ext cx="19202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319" y="1691640"/>
            <a:ext cx="8579306"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AAB43A6-77F9-43F8-88E2-864AE34BA56D}"/>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1745186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857707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8577072" cy="365760"/>
          </a:xfrm>
        </p:spPr>
        <p:txBody>
          <a:bodyPr/>
          <a:lstStyle>
            <a:lvl1pPr marL="0" indent="0">
              <a:buNone/>
              <a:defRPr sz="2399">
                <a:solidFill>
                  <a:schemeClr val="accent1"/>
                </a:solidFill>
              </a:defRPr>
            </a:lvl1pPr>
          </a:lstStyle>
          <a:p>
            <a:pPr lvl="0"/>
            <a:r>
              <a:rPr lang="en-US" dirty="0"/>
              <a:t>Click to enter subhead</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4051" y="457201"/>
            <a:ext cx="1904775"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3164" y="456075"/>
            <a:ext cx="19202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319" y="1691640"/>
            <a:ext cx="8579306"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AAB43A6-77F9-43F8-88E2-864AE34BA56D}"/>
              </a:ext>
            </a:extLst>
          </p:cNvPr>
          <p:cNvSpPr>
            <a:spLocks noGrp="1"/>
          </p:cNvSpPr>
          <p:nvPr>
            <p:ph type="ftr" sz="quarter" idx="12"/>
          </p:nvPr>
        </p:nvSpPr>
        <p:spPr/>
        <p:txBody>
          <a:bodyPr/>
          <a:lstStyle/>
          <a:p>
            <a:r>
              <a:rPr lang="en-US"/>
              <a:t>ZEBRA TECHNOLOGIES</a:t>
            </a:r>
            <a:endParaRPr lang="en-US" dirty="0"/>
          </a:p>
        </p:txBody>
      </p:sp>
      <p:sp>
        <p:nvSpPr>
          <p:cNvPr id="10" name="AutoShape 4">
            <a:extLst>
              <a:ext uri="{FF2B5EF4-FFF2-40B4-BE49-F238E27FC236}">
                <a16:creationId xmlns:a16="http://schemas.microsoft.com/office/drawing/2014/main" id="{0B5185DF-561C-EF44-B6E9-1CACE1093A54}"/>
              </a:ext>
            </a:extLst>
          </p:cNvPr>
          <p:cNvSpPr>
            <a:spLocks noChangeAspect="1" noChangeArrowheads="1"/>
          </p:cNvSpPr>
          <p:nvPr userDrawn="1"/>
        </p:nvSpPr>
        <p:spPr bwMode="auto">
          <a:xfrm flipH="1">
            <a:off x="7915463"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138008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FFFFFF"/>
                </a:solidFill>
              </a:rPr>
              <a:pPr defTabSz="914126"/>
              <a:t>‹#›</a:t>
            </a:fld>
            <a:endParaRPr lang="en-US">
              <a:solidFill>
                <a:srgbClr val="FFFFFF"/>
              </a:solidFill>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318" y="1692275"/>
            <a:ext cx="11277489"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A792F491-A7B4-4B38-A8CD-56D0581B5902}"/>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249771688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a:solidFill>
                <a:srgbClr val="000000"/>
              </a:solidFill>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318" y="1606550"/>
            <a:ext cx="11277489"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5D001459-B2BB-4B27-BA65-4586734C1034}"/>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60449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10167"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S PGothic" pitchFamily="34" charset="-128"/>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940" y="-7005"/>
            <a:ext cx="1394353" cy="1394861"/>
          </a:xfrm>
          <a:prstGeom prst="rect">
            <a:avLst/>
          </a:prstGeom>
        </p:spPr>
      </p:pic>
      <p:sp>
        <p:nvSpPr>
          <p:cNvPr id="5" name="TextBox 4">
            <a:extLst>
              <a:ext uri="{FF2B5EF4-FFF2-40B4-BE49-F238E27FC236}">
                <a16:creationId xmlns:a16="http://schemas.microsoft.com/office/drawing/2014/main" id="{8D96526C-F98F-430F-83A5-D3D0E19A597C}"/>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FFFFFF"/>
                </a:solidFill>
                <a:effectLst/>
                <a:uLnTx/>
                <a:uFillTx/>
                <a:latin typeface="Arial" panose="020B0604020202020204"/>
                <a:ea typeface="ＭＳ Ｐゴシック"/>
                <a:cs typeface="+mn-cs"/>
              </a:rPr>
              <a:t>Thank You</a:t>
            </a:r>
          </a:p>
        </p:txBody>
      </p:sp>
      <p:pic>
        <p:nvPicPr>
          <p:cNvPr id="7" name="Picture 6">
            <a:extLst>
              <a:ext uri="{FF2B5EF4-FFF2-40B4-BE49-F238E27FC236}">
                <a16:creationId xmlns:a16="http://schemas.microsoft.com/office/drawing/2014/main" id="{E2FD3634-09C7-44C5-9C9B-55D49FF6AD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227241" y="4749117"/>
            <a:ext cx="2188711" cy="704088"/>
          </a:xfrm>
          <a:prstGeom prst="rect">
            <a:avLst/>
          </a:prstGeom>
          <a:noFill/>
        </p:spPr>
      </p:pic>
      <p:sp>
        <p:nvSpPr>
          <p:cNvPr id="8" name="Rectangle 7">
            <a:extLst>
              <a:ext uri="{FF2B5EF4-FFF2-40B4-BE49-F238E27FC236}">
                <a16:creationId xmlns:a16="http://schemas.microsoft.com/office/drawing/2014/main" id="{385A6CDA-286F-4BE6-985F-945EBBF1704C}"/>
              </a:ext>
            </a:extLst>
          </p:cNvPr>
          <p:cNvSpPr/>
          <p:nvPr userDrawn="1"/>
        </p:nvSpPr>
        <p:spPr>
          <a:xfrm>
            <a:off x="1227241" y="6203839"/>
            <a:ext cx="8110469"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ZEBRA and the stylized Zebra head are trademarks of ZIH Corp, registered in many jurisdictions worldwide. All other trademarks are the property of their respective owners. ©2018 ZIH Corp and/or its affiliates. All rights reserved.</a:t>
            </a:r>
          </a:p>
        </p:txBody>
      </p:sp>
    </p:spTree>
    <p:extLst>
      <p:ext uri="{BB962C8B-B14F-4D97-AF65-F5344CB8AC3E}">
        <p14:creationId xmlns:p14="http://schemas.microsoft.com/office/powerpoint/2010/main" val="229618585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1403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179050239"/>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nd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AF30-2556-4ED9-8479-67138DAB9B8D}"/>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7F884857-C0F4-44DA-B05D-4BF14E99F8CD}"/>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537" y="-7005"/>
            <a:ext cx="1394353" cy="1394861"/>
          </a:xfrm>
          <a:prstGeom prst="rect">
            <a:avLst/>
          </a:prstGeom>
        </p:spPr>
      </p:pic>
      <p:sp>
        <p:nvSpPr>
          <p:cNvPr id="4" name="Footer Placeholder 3">
            <a:extLst>
              <a:ext uri="{FF2B5EF4-FFF2-40B4-BE49-F238E27FC236}">
                <a16:creationId xmlns:a16="http://schemas.microsoft.com/office/drawing/2014/main" id="{C41BD3E3-F2F1-42CF-8D33-CEC6CB7D42D4}"/>
              </a:ext>
            </a:extLst>
          </p:cNvPr>
          <p:cNvSpPr>
            <a:spLocks noGrp="1"/>
          </p:cNvSpPr>
          <p:nvPr>
            <p:ph type="ftr" sz="quarter" idx="10"/>
          </p:nvPr>
        </p:nvSpPr>
        <p:spPr/>
        <p:txBody>
          <a:bodyPr/>
          <a:lstStyle/>
          <a:p>
            <a:r>
              <a:rPr lang="en-US"/>
              <a:t>ZEBRA TECHNOLOGIES</a:t>
            </a:r>
            <a:endParaRPr lang="en-US" dirty="0"/>
          </a:p>
        </p:txBody>
      </p:sp>
    </p:spTree>
    <p:extLst>
      <p:ext uri="{BB962C8B-B14F-4D97-AF65-F5344CB8AC3E}">
        <p14:creationId xmlns:p14="http://schemas.microsoft.com/office/powerpoint/2010/main" val="48419330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AF30-2556-4ED9-8479-67138DAB9B8D}"/>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7F884857-C0F4-44DA-B05D-4BF14E99F8CD}"/>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537" y="-7005"/>
            <a:ext cx="1394353" cy="1394861"/>
          </a:xfrm>
          <a:prstGeom prst="rect">
            <a:avLst/>
          </a:prstGeom>
        </p:spPr>
      </p:pic>
      <p:sp>
        <p:nvSpPr>
          <p:cNvPr id="4" name="Footer Placeholder 3">
            <a:extLst>
              <a:ext uri="{FF2B5EF4-FFF2-40B4-BE49-F238E27FC236}">
                <a16:creationId xmlns:a16="http://schemas.microsoft.com/office/drawing/2014/main" id="{C41BD3E3-F2F1-42CF-8D33-CEC6CB7D42D4}"/>
              </a:ext>
            </a:extLst>
          </p:cNvPr>
          <p:cNvSpPr>
            <a:spLocks noGrp="1"/>
          </p:cNvSpPr>
          <p:nvPr>
            <p:ph type="ftr" sz="quarter" idx="10"/>
          </p:nvPr>
        </p:nvSpPr>
        <p:spPr/>
        <p:txBody>
          <a:bodyPr/>
          <a:lstStyle/>
          <a:p>
            <a:r>
              <a:rPr lang="en-US"/>
              <a:t>ZEBRA TECHNOLOGIES</a:t>
            </a:r>
            <a:endParaRPr lang="en-US" dirty="0"/>
          </a:p>
        </p:txBody>
      </p:sp>
    </p:spTree>
    <p:extLst>
      <p:ext uri="{BB962C8B-B14F-4D97-AF65-F5344CB8AC3E}">
        <p14:creationId xmlns:p14="http://schemas.microsoft.com/office/powerpoint/2010/main" val="308641459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D81BF-CF24-4516-95AB-94BC586BBD8C}"/>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E8C29FBE-3774-44C4-AB21-0CC9A614B4CF}"/>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537" y="-7005"/>
            <a:ext cx="1394353" cy="1394687"/>
          </a:xfrm>
          <a:prstGeom prst="rect">
            <a:avLst/>
          </a:prstGeom>
        </p:spPr>
      </p:pic>
      <p:sp>
        <p:nvSpPr>
          <p:cNvPr id="4" name="Footer Placeholder 3">
            <a:extLst>
              <a:ext uri="{FF2B5EF4-FFF2-40B4-BE49-F238E27FC236}">
                <a16:creationId xmlns:a16="http://schemas.microsoft.com/office/drawing/2014/main" id="{02D0C018-62E9-4EBD-B23B-59950303BFEE}"/>
              </a:ext>
            </a:extLst>
          </p:cNvPr>
          <p:cNvSpPr>
            <a:spLocks noGrp="1"/>
          </p:cNvSpPr>
          <p:nvPr>
            <p:ph type="ftr" sz="quarter" idx="10"/>
          </p:nvPr>
        </p:nvSpPr>
        <p:spPr/>
        <p:txBody>
          <a:bodyPr/>
          <a:lstStyle/>
          <a:p>
            <a:r>
              <a:rPr lang="en-US"/>
              <a:t>ZEBRA TECHNOLOGIES</a:t>
            </a:r>
            <a:endParaRPr lang="en-US" dirty="0"/>
          </a:p>
        </p:txBody>
      </p:sp>
    </p:spTree>
    <p:extLst>
      <p:ext uri="{BB962C8B-B14F-4D97-AF65-F5344CB8AC3E}">
        <p14:creationId xmlns:p14="http://schemas.microsoft.com/office/powerpoint/2010/main" val="1005477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537" y="-7005"/>
            <a:ext cx="1394353" cy="1394861"/>
          </a:xfrm>
          <a:prstGeom prst="rect">
            <a:avLst/>
          </a:prstGeom>
        </p:spPr>
      </p:pic>
      <p:sp>
        <p:nvSpPr>
          <p:cNvPr id="5" name="TextBox 4">
            <a:extLst>
              <a:ext uri="{FF2B5EF4-FFF2-40B4-BE49-F238E27FC236}">
                <a16:creationId xmlns:a16="http://schemas.microsoft.com/office/drawing/2014/main" id="{8D96526C-F98F-430F-83A5-D3D0E19A597C}"/>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FFFFFF"/>
                </a:solidFill>
                <a:effectLst/>
                <a:uLnTx/>
                <a:uFillTx/>
                <a:latin typeface="Arial" panose="020B0604020202020204"/>
                <a:ea typeface="ＭＳ Ｐゴシック"/>
                <a:cs typeface="+mn-cs"/>
              </a:rPr>
              <a:t>Thank You</a:t>
            </a:r>
          </a:p>
        </p:txBody>
      </p:sp>
      <p:pic>
        <p:nvPicPr>
          <p:cNvPr id="7" name="Picture 6">
            <a:extLst>
              <a:ext uri="{FF2B5EF4-FFF2-40B4-BE49-F238E27FC236}">
                <a16:creationId xmlns:a16="http://schemas.microsoft.com/office/drawing/2014/main" id="{E2FD3634-09C7-44C5-9C9B-55D49FF6AD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227241" y="4749117"/>
            <a:ext cx="2188711" cy="704088"/>
          </a:xfrm>
          <a:prstGeom prst="rect">
            <a:avLst/>
          </a:prstGeom>
          <a:noFill/>
        </p:spPr>
      </p:pic>
      <p:sp>
        <p:nvSpPr>
          <p:cNvPr id="8" name="Rectangle 7">
            <a:extLst>
              <a:ext uri="{FF2B5EF4-FFF2-40B4-BE49-F238E27FC236}">
                <a16:creationId xmlns:a16="http://schemas.microsoft.com/office/drawing/2014/main" id="{385A6CDA-286F-4BE6-985F-945EBBF1704C}"/>
              </a:ext>
            </a:extLst>
          </p:cNvPr>
          <p:cNvSpPr/>
          <p:nvPr userDrawn="1"/>
        </p:nvSpPr>
        <p:spPr>
          <a:xfrm>
            <a:off x="1227241" y="6203839"/>
            <a:ext cx="8110469"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rPr>
              <a:t>ZEBRA and the stylized Zebra head are trademarks of ZIH Corp, registered in many jurisdictions worldwide. All other trademarks are the property of their respective owners. ©2018 ZIH Corp and/or its affiliates. All rights reserved.</a:t>
            </a:r>
          </a:p>
        </p:txBody>
      </p:sp>
    </p:spTree>
    <p:extLst>
      <p:ext uri="{BB962C8B-B14F-4D97-AF65-F5344CB8AC3E}">
        <p14:creationId xmlns:p14="http://schemas.microsoft.com/office/powerpoint/2010/main" val="396170996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29FBE-3774-44C4-AB21-0CC9A614B4CF}"/>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537" y="-7005"/>
            <a:ext cx="1394353" cy="1394687"/>
          </a:xfrm>
          <a:prstGeom prst="rect">
            <a:avLst/>
          </a:prstGeom>
        </p:spPr>
      </p:pic>
      <p:pic>
        <p:nvPicPr>
          <p:cNvPr id="6" name="Picture 5">
            <a:extLst>
              <a:ext uri="{FF2B5EF4-FFF2-40B4-BE49-F238E27FC236}">
                <a16:creationId xmlns:a16="http://schemas.microsoft.com/office/drawing/2014/main" id="{38252121-F1EA-4FA6-A57D-D963C898C4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227240" y="4745736"/>
            <a:ext cx="2180271" cy="704088"/>
          </a:xfrm>
          <a:prstGeom prst="rect">
            <a:avLst/>
          </a:prstGeom>
          <a:noFill/>
        </p:spPr>
      </p:pic>
      <p:sp>
        <p:nvSpPr>
          <p:cNvPr id="7" name="TextBox 6">
            <a:extLst>
              <a:ext uri="{FF2B5EF4-FFF2-40B4-BE49-F238E27FC236}">
                <a16:creationId xmlns:a16="http://schemas.microsoft.com/office/drawing/2014/main" id="{67678032-9684-4FD5-B793-F284D0B4055A}"/>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000000"/>
                </a:solidFill>
                <a:effectLst/>
                <a:uLnTx/>
                <a:uFillTx/>
                <a:latin typeface="Arial" panose="020B0604020202020204"/>
                <a:ea typeface="ＭＳ Ｐゴシック"/>
                <a:cs typeface="+mn-cs"/>
              </a:rPr>
              <a:t>Thank You</a:t>
            </a:r>
          </a:p>
        </p:txBody>
      </p:sp>
      <p:sp>
        <p:nvSpPr>
          <p:cNvPr id="8" name="Rectangle 7">
            <a:extLst>
              <a:ext uri="{FF2B5EF4-FFF2-40B4-BE49-F238E27FC236}">
                <a16:creationId xmlns:a16="http://schemas.microsoft.com/office/drawing/2014/main" id="{C98ADAB1-2FB5-4111-A571-CEBA54292DF6}"/>
              </a:ext>
            </a:extLst>
          </p:cNvPr>
          <p:cNvSpPr/>
          <p:nvPr userDrawn="1"/>
        </p:nvSpPr>
        <p:spPr>
          <a:xfrm>
            <a:off x="1227241" y="6203839"/>
            <a:ext cx="8110469"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ZEBRA and the stylized Zebra head are trademarks of ZIH Corp, registered in many jurisdictions worldwide. All other trademarks are the property of their respective owners. ©2018 ZIH Corp and/or its affiliates. All rights reserved.</a:t>
            </a:r>
          </a:p>
        </p:txBody>
      </p:sp>
    </p:spTree>
    <p:extLst>
      <p:ext uri="{BB962C8B-B14F-4D97-AF65-F5344CB8AC3E}">
        <p14:creationId xmlns:p14="http://schemas.microsoft.com/office/powerpoint/2010/main" val="2863727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Image Product-30D-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9DAEB-3E61-4CA6-A59E-2A40A12449B6}"/>
              </a:ext>
            </a:extLst>
          </p:cNvPr>
          <p:cNvSpPr/>
          <p:nvPr userDrawn="1"/>
        </p:nvSpPr>
        <p:spPr>
          <a:xfrm>
            <a:off x="5423677" y="0"/>
            <a:ext cx="676832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6551593" y="457200"/>
            <a:ext cx="4755594" cy="5944729"/>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p:nvPr>
        </p:nvSpPr>
        <p:spPr>
          <a:xfrm>
            <a:off x="457320" y="2606040"/>
            <a:ext cx="4481092" cy="2871216"/>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E573E925-FF75-41DF-9245-FA4B62050CBD}"/>
              </a:ext>
            </a:extLst>
          </p:cNvPr>
          <p:cNvSpPr>
            <a:spLocks noChangeAspect="1" noChangeArrowheads="1"/>
          </p:cNvSpPr>
          <p:nvPr userDrawn="1"/>
        </p:nvSpPr>
        <p:spPr bwMode="auto">
          <a:xfrm flipH="1">
            <a:off x="3060376"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398040478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tent-Image Product-30D-Whi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9DAEB-3E61-4CA6-A59E-2A40A12449B6}"/>
              </a:ext>
            </a:extLst>
          </p:cNvPr>
          <p:cNvSpPr/>
          <p:nvPr userDrawn="1"/>
        </p:nvSpPr>
        <p:spPr>
          <a:xfrm>
            <a:off x="5423677" y="0"/>
            <a:ext cx="676832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6551593" y="457200"/>
            <a:ext cx="4755594" cy="5944729"/>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p:nvPr>
        </p:nvSpPr>
        <p:spPr>
          <a:xfrm>
            <a:off x="457320" y="2606040"/>
            <a:ext cx="4481092" cy="2871216"/>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C54047C3-81E3-432F-8277-42D9E56D00E8}"/>
              </a:ext>
            </a:extLst>
          </p:cNvPr>
          <p:cNvSpPr>
            <a:spLocks noChangeAspect="1" noChangeArrowheads="1"/>
          </p:cNvSpPr>
          <p:nvPr userDrawn="1"/>
        </p:nvSpPr>
        <p:spPr bwMode="auto">
          <a:xfrm flipH="1">
            <a:off x="3060376"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3063089354"/>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Image 7.4-30D-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72978"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419022" y="2113479"/>
            <a:ext cx="67665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50435"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320" y="2606040"/>
            <a:ext cx="4481092" cy="2871216"/>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EFF7DA14-6127-4CBF-BC49-CDE8AB5DF08A}"/>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84247215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Image 7.4-30D-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7582" y="2312313"/>
            <a:ext cx="685800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50435"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320" y="2601913"/>
            <a:ext cx="4481092" cy="2871216"/>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9DF89A4A-CAB1-46F3-BFF5-FAE8242CB1DC}"/>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770411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Image 7.4-30D-Black-CC">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7582" y="2312313"/>
            <a:ext cx="685800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320" y="2601913"/>
            <a:ext cx="4481092" cy="2871216"/>
          </a:xfrm>
        </p:spPr>
        <p:txBody>
          <a:bodyPr/>
          <a:lstStyle>
            <a:lvl1pPr>
              <a:buClr>
                <a:schemeClr val="accent1"/>
              </a:buClr>
              <a:defRPr>
                <a:solidFill>
                  <a:schemeClr val="bg1"/>
                </a:solidFill>
              </a:defRPr>
            </a:lvl1pPr>
            <a:lvl2pPr>
              <a:spcBef>
                <a:spcPts val="800"/>
              </a:spcBef>
              <a:defRPr>
                <a:solidFill>
                  <a:schemeClr val="bg1"/>
                </a:solidFill>
              </a:defRPr>
            </a:lvl2pPr>
            <a:lvl3pPr>
              <a:spcBef>
                <a:spcPts val="800"/>
              </a:spcBef>
              <a:defRPr>
                <a:solidFill>
                  <a:schemeClr val="bg1"/>
                </a:solidFill>
              </a:defRPr>
            </a:lvl3pPr>
          </a:lstStyle>
          <a:p>
            <a:pPr lvl="0"/>
            <a:r>
              <a:rPr lang="en-US" dirty="0"/>
              <a:t>Click to enter text</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3F16F3C2-732D-4E96-B59D-49E093B54482}"/>
              </a:ext>
            </a:extLst>
          </p:cNvPr>
          <p:cNvSpPr>
            <a:spLocks noChangeAspect="1" noChangeArrowheads="1"/>
          </p:cNvSpPr>
          <p:nvPr userDrawn="1"/>
        </p:nvSpPr>
        <p:spPr bwMode="auto">
          <a:xfrm flipH="1">
            <a:off x="3050435" y="5486400"/>
            <a:ext cx="2368588" cy="137160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9" name="Date Placeholder 3">
            <a:extLst>
              <a:ext uri="{FF2B5EF4-FFF2-40B4-BE49-F238E27FC236}">
                <a16:creationId xmlns:a16="http://schemas.microsoft.com/office/drawing/2014/main" id="{B2103422-3EFA-4215-9C1C-E85F4D3F9895}"/>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029255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3845655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Image 7.4-30D-White-CC">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7582" y="2312313"/>
            <a:ext cx="685800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320" y="2601913"/>
            <a:ext cx="4481092" cy="2871216"/>
          </a:xfrm>
        </p:spPr>
        <p:txBody>
          <a:bodyPr/>
          <a:lstStyle>
            <a:lvl1pPr>
              <a:buClr>
                <a:schemeClr val="accent1"/>
              </a:buClr>
              <a:defRPr/>
            </a:lvl1pPr>
            <a:lvl2pPr>
              <a:spcBef>
                <a:spcPts val="800"/>
              </a:spcBef>
              <a:defRPr/>
            </a:lvl2pPr>
            <a:lvl3pPr>
              <a:spcBef>
                <a:spcPts val="800"/>
              </a:spcBef>
              <a:defRPr/>
            </a:lvl3pPr>
          </a:lstStyle>
          <a:p>
            <a:pPr lvl="0"/>
            <a:r>
              <a:rPr lang="en-US" dirty="0"/>
              <a:t>Click to enter text</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3F16F3C2-732D-4E96-B59D-49E093B54482}"/>
              </a:ext>
            </a:extLst>
          </p:cNvPr>
          <p:cNvSpPr>
            <a:spLocks noChangeAspect="1" noChangeArrowheads="1"/>
          </p:cNvSpPr>
          <p:nvPr userDrawn="1"/>
        </p:nvSpPr>
        <p:spPr bwMode="auto">
          <a:xfrm flipH="1">
            <a:off x="3050435" y="5486400"/>
            <a:ext cx="2368588" cy="137160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9" name="Date Placeholder 3">
            <a:extLst>
              <a:ext uri="{FF2B5EF4-FFF2-40B4-BE49-F238E27FC236}">
                <a16:creationId xmlns:a16="http://schemas.microsoft.com/office/drawing/2014/main" id="{4460C9AB-0DF1-4355-B84E-A869A476DB03}"/>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63669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Image 6.9-5D-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277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5" name="Text Placeholder 4">
            <a:extLst>
              <a:ext uri="{FF2B5EF4-FFF2-40B4-BE49-F238E27FC236}">
                <a16:creationId xmlns:a16="http://schemas.microsoft.com/office/drawing/2014/main" id="{074812CD-CBAB-4528-A1CA-9F9DFCC1A7EC}"/>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59ABC0B4-DC58-447E-8E1C-BD3B2F6AB7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521" y="5943561"/>
            <a:ext cx="5872775" cy="914479"/>
          </a:xfrm>
          <a:prstGeom prst="rect">
            <a:avLst/>
          </a:prstGeom>
        </p:spPr>
      </p:pic>
    </p:spTree>
    <p:extLst>
      <p:ext uri="{BB962C8B-B14F-4D97-AF65-F5344CB8AC3E}">
        <p14:creationId xmlns:p14="http://schemas.microsoft.com/office/powerpoint/2010/main" val="1294968622"/>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Image 6.9-5D-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678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D22C126B-3F41-45BA-995D-D0CEA8DC8DD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FFF151E9-C4FB-46F4-89E8-FA4221CF253D}"/>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pic>
        <p:nvPicPr>
          <p:cNvPr id="11" name="Picture 10">
            <a:extLst>
              <a:ext uri="{FF2B5EF4-FFF2-40B4-BE49-F238E27FC236}">
                <a16:creationId xmlns:a16="http://schemas.microsoft.com/office/drawing/2014/main" id="{7706770A-14CD-44B1-8F29-02C5915837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521" y="5943561"/>
            <a:ext cx="5872775" cy="914479"/>
          </a:xfrm>
          <a:prstGeom prst="rect">
            <a:avLst/>
          </a:prstGeom>
        </p:spPr>
      </p:pic>
    </p:spTree>
    <p:extLst>
      <p:ext uri="{BB962C8B-B14F-4D97-AF65-F5344CB8AC3E}">
        <p14:creationId xmlns:p14="http://schemas.microsoft.com/office/powerpoint/2010/main" val="14573979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Image 6.9-5D-Black-CC">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E09C-59B1-4D29-93CE-A2A15A3539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5379" r="1"/>
          <a:stretch/>
        </p:blipFill>
        <p:spPr>
          <a:xfrm>
            <a:off x="-18293" y="5943561"/>
            <a:ext cx="5888890" cy="914479"/>
          </a:xfrm>
          <a:prstGeom prst="rect">
            <a:avLst/>
          </a:prstGeom>
        </p:spPr>
      </p:pic>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277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E6CC98AD-9516-47DF-849E-3F8F61DFDB6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6F16B11D-7BDE-4AFD-85A4-2FF35DDBC2A4}"/>
              </a:ext>
            </a:extLst>
          </p:cNvPr>
          <p:cNvSpPr>
            <a:spLocks noGrp="1"/>
          </p:cNvSpPr>
          <p:nvPr>
            <p:ph type="body" sz="quarter" idx="13" hasCustomPrompt="1"/>
          </p:nvPr>
        </p:nvSpPr>
        <p:spPr>
          <a:xfrm>
            <a:off x="457320" y="2606040"/>
            <a:ext cx="4938411" cy="3017520"/>
          </a:xfrm>
        </p:spPr>
        <p:txBody>
          <a:bodyPr/>
          <a:lstStyle>
            <a:lvl1pPr>
              <a:buClr>
                <a:schemeClr val="accent1"/>
              </a:buClr>
              <a:defRPr>
                <a:solidFill>
                  <a:schemeClr val="bg1"/>
                </a:solidFill>
              </a:defRPr>
            </a:lvl1pPr>
            <a:lvl2pPr>
              <a:spcBef>
                <a:spcPts val="800"/>
              </a:spcBef>
              <a:defRPr>
                <a:solidFill>
                  <a:schemeClr val="bg1"/>
                </a:solidFill>
              </a:defRPr>
            </a:lvl2pPr>
            <a:lvl3pPr>
              <a:spcBef>
                <a:spcPts val="600"/>
              </a:spcBef>
              <a:defRPr>
                <a:solidFill>
                  <a:schemeClr val="bg1"/>
                </a:solidFill>
              </a:defRPr>
            </a:lvl3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280401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Image 6.9-5D-White-C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E09C-59B1-4D29-93CE-A2A15A3539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5379" r="1"/>
          <a:stretch/>
        </p:blipFill>
        <p:spPr>
          <a:xfrm>
            <a:off x="-18293" y="5943561"/>
            <a:ext cx="5888890" cy="914479"/>
          </a:xfrm>
          <a:prstGeom prst="rect">
            <a:avLst/>
          </a:prstGeom>
        </p:spPr>
      </p:pic>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277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E6CC98AD-9516-47DF-849E-3F8F61DFDB6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6F16B11D-7BDE-4AFD-85A4-2FF35DDBC2A4}"/>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259178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Image 6.0-Graphic-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8" y="0"/>
            <a:ext cx="5497922" cy="6858000"/>
          </a:xfrm>
          <a:prstGeom prst="rect">
            <a:avLst/>
          </a:prstGeom>
        </p:spPr>
        <p:txBody>
          <a:bodyPr/>
          <a:lstStyle/>
          <a:p>
            <a:r>
              <a:rPr lang="en-US"/>
              <a:t>Click icon to add picture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06389" y="2468238"/>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62522"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3" name="Title 1">
            <a:extLst>
              <a:ext uri="{FF2B5EF4-FFF2-40B4-BE49-F238E27FC236}">
                <a16:creationId xmlns:a16="http://schemas.microsoft.com/office/drawing/2014/main" id="{31128AC8-2021-4911-B9E9-0C1EE8E7AD3F}"/>
              </a:ext>
            </a:extLst>
          </p:cNvPr>
          <p:cNvSpPr>
            <a:spLocks noGrp="1"/>
          </p:cNvSpPr>
          <p:nvPr>
            <p:ph type="title" hasCustomPrompt="1"/>
          </p:nvPr>
        </p:nvSpPr>
        <p:spPr>
          <a:xfrm>
            <a:off x="457200" y="457200"/>
            <a:ext cx="5368174" cy="868680"/>
          </a:xfrm>
        </p:spPr>
        <p:txBody>
          <a:bodyPr/>
          <a:lstStyle>
            <a:lvl1pPr>
              <a:defRPr/>
            </a:lvl1pPr>
          </a:lstStyle>
          <a:p>
            <a:r>
              <a:rPr lang="en-US" dirty="0"/>
              <a:t>Click to enter headline</a:t>
            </a:r>
          </a:p>
        </p:txBody>
      </p:sp>
      <p:sp>
        <p:nvSpPr>
          <p:cNvPr id="15" name="Text Placeholder 3">
            <a:extLst>
              <a:ext uri="{FF2B5EF4-FFF2-40B4-BE49-F238E27FC236}">
                <a16:creationId xmlns:a16="http://schemas.microsoft.com/office/drawing/2014/main" id="{23CB86D3-E3A7-45BA-B8CA-E62D0E1C0C63}"/>
              </a:ext>
            </a:extLst>
          </p:cNvPr>
          <p:cNvSpPr>
            <a:spLocks noGrp="1"/>
          </p:cNvSpPr>
          <p:nvPr>
            <p:ph type="body" sz="quarter" idx="10" hasCustomPrompt="1"/>
          </p:nvPr>
        </p:nvSpPr>
        <p:spPr>
          <a:xfrm>
            <a:off x="457200" y="1508760"/>
            <a:ext cx="5368174" cy="737729"/>
          </a:xfrm>
        </p:spPr>
        <p:txBody>
          <a:bodyPr/>
          <a:lstStyle>
            <a:lvl1pPr marL="0" indent="0">
              <a:buNone/>
              <a:defRPr sz="2399">
                <a:solidFill>
                  <a:schemeClr val="accent1"/>
                </a:solidFill>
              </a:defRPr>
            </a:lvl1pPr>
          </a:lstStyle>
          <a:p>
            <a:pPr lvl="0"/>
            <a:r>
              <a:rPr lang="en-US" dirty="0"/>
              <a:t>Click to enter subhead</a:t>
            </a:r>
          </a:p>
        </p:txBody>
      </p:sp>
      <p:sp>
        <p:nvSpPr>
          <p:cNvPr id="16" name="Text Placeholder 4">
            <a:extLst>
              <a:ext uri="{FF2B5EF4-FFF2-40B4-BE49-F238E27FC236}">
                <a16:creationId xmlns:a16="http://schemas.microsoft.com/office/drawing/2014/main" id="{0937245F-97E3-4AA0-8B14-ED0277864A1E}"/>
              </a:ext>
            </a:extLst>
          </p:cNvPr>
          <p:cNvSpPr>
            <a:spLocks noGrp="1"/>
          </p:cNvSpPr>
          <p:nvPr>
            <p:ph type="body" sz="quarter" idx="13" hasCustomPrompt="1"/>
          </p:nvPr>
        </p:nvSpPr>
        <p:spPr>
          <a:xfrm>
            <a:off x="457319" y="2606040"/>
            <a:ext cx="3865436" cy="3468189"/>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12" name="Date Placeholder 3">
            <a:extLst>
              <a:ext uri="{FF2B5EF4-FFF2-40B4-BE49-F238E27FC236}">
                <a16:creationId xmlns:a16="http://schemas.microsoft.com/office/drawing/2014/main" id="{23A7A5DA-38BE-4EBD-9CC4-D729AD1122F0}"/>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700493734"/>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Image 6.0-Graphic-White">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1468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62146"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3" name="Title 1">
            <a:extLst>
              <a:ext uri="{FF2B5EF4-FFF2-40B4-BE49-F238E27FC236}">
                <a16:creationId xmlns:a16="http://schemas.microsoft.com/office/drawing/2014/main" id="{31128AC8-2021-4911-B9E9-0C1EE8E7AD3F}"/>
              </a:ext>
            </a:extLst>
          </p:cNvPr>
          <p:cNvSpPr>
            <a:spLocks noGrp="1"/>
          </p:cNvSpPr>
          <p:nvPr>
            <p:ph type="title" hasCustomPrompt="1"/>
          </p:nvPr>
        </p:nvSpPr>
        <p:spPr>
          <a:xfrm>
            <a:off x="457200" y="457200"/>
            <a:ext cx="5368174" cy="868680"/>
          </a:xfrm>
        </p:spPr>
        <p:txBody>
          <a:bodyPr/>
          <a:lstStyle>
            <a:lvl1pPr>
              <a:defRPr/>
            </a:lvl1pPr>
          </a:lstStyle>
          <a:p>
            <a:r>
              <a:rPr lang="en-US" dirty="0"/>
              <a:t>Click to enter headline</a:t>
            </a:r>
          </a:p>
        </p:txBody>
      </p:sp>
      <p:sp>
        <p:nvSpPr>
          <p:cNvPr id="15" name="Text Placeholder 3">
            <a:extLst>
              <a:ext uri="{FF2B5EF4-FFF2-40B4-BE49-F238E27FC236}">
                <a16:creationId xmlns:a16="http://schemas.microsoft.com/office/drawing/2014/main" id="{23CB86D3-E3A7-45BA-B8CA-E62D0E1C0C63}"/>
              </a:ext>
            </a:extLst>
          </p:cNvPr>
          <p:cNvSpPr>
            <a:spLocks noGrp="1"/>
          </p:cNvSpPr>
          <p:nvPr>
            <p:ph type="body" sz="quarter" idx="10" hasCustomPrompt="1"/>
          </p:nvPr>
        </p:nvSpPr>
        <p:spPr>
          <a:xfrm>
            <a:off x="457200" y="1508760"/>
            <a:ext cx="5368174" cy="737729"/>
          </a:xfrm>
        </p:spPr>
        <p:txBody>
          <a:bodyPr/>
          <a:lstStyle>
            <a:lvl1pPr marL="0" indent="0">
              <a:buNone/>
              <a:defRPr sz="2399">
                <a:solidFill>
                  <a:schemeClr val="accent1"/>
                </a:solidFill>
              </a:defRPr>
            </a:lvl1pPr>
          </a:lstStyle>
          <a:p>
            <a:pPr lvl="0"/>
            <a:r>
              <a:rPr lang="en-US" dirty="0"/>
              <a:t>Click to enter subhead</a:t>
            </a:r>
          </a:p>
        </p:txBody>
      </p:sp>
      <p:sp>
        <p:nvSpPr>
          <p:cNvPr id="16" name="Text Placeholder 4">
            <a:extLst>
              <a:ext uri="{FF2B5EF4-FFF2-40B4-BE49-F238E27FC236}">
                <a16:creationId xmlns:a16="http://schemas.microsoft.com/office/drawing/2014/main" id="{0937245F-97E3-4AA0-8B14-ED0277864A1E}"/>
              </a:ext>
            </a:extLst>
          </p:cNvPr>
          <p:cNvSpPr>
            <a:spLocks noGrp="1"/>
          </p:cNvSpPr>
          <p:nvPr>
            <p:ph type="body" sz="quarter" idx="13" hasCustomPrompt="1"/>
          </p:nvPr>
        </p:nvSpPr>
        <p:spPr>
          <a:xfrm>
            <a:off x="457319" y="2606040"/>
            <a:ext cx="3865436" cy="3468189"/>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12" name="Date Placeholder 3">
            <a:extLst>
              <a:ext uri="{FF2B5EF4-FFF2-40B4-BE49-F238E27FC236}">
                <a16:creationId xmlns:a16="http://schemas.microsoft.com/office/drawing/2014/main" id="{4BE56592-242B-4E8E-B901-EDB871ACA61B}"/>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76019358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Image 6.0-Graphic-White-CC">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8" y="0"/>
            <a:ext cx="5497922" cy="6858000"/>
          </a:xfrm>
          <a:prstGeom prst="rect">
            <a:avLst/>
          </a:prstGeom>
        </p:spPr>
        <p:txBody>
          <a:bodyPr/>
          <a:lstStyle/>
          <a:p>
            <a:r>
              <a:rPr lang="en-US"/>
              <a:t>Click icon to add picture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biLevel thresh="75000"/>
            <a:extLst>
              <a:ext uri="{28A0092B-C50C-407E-A947-70E740481C1C}">
                <a14:useLocalDpi xmlns:a14="http://schemas.microsoft.com/office/drawing/2010/main"/>
              </a:ext>
            </a:extLst>
          </a:blip>
          <a:srcRect r="-5"/>
          <a:stretch/>
        </p:blipFill>
        <p:spPr>
          <a:xfrm>
            <a:off x="5014363"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61821" y="5212080"/>
            <a:ext cx="2842305" cy="164592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3" name="Title 1">
            <a:extLst>
              <a:ext uri="{FF2B5EF4-FFF2-40B4-BE49-F238E27FC236}">
                <a16:creationId xmlns:a16="http://schemas.microsoft.com/office/drawing/2014/main" id="{31128AC8-2021-4911-B9E9-0C1EE8E7AD3F}"/>
              </a:ext>
            </a:extLst>
          </p:cNvPr>
          <p:cNvSpPr>
            <a:spLocks noGrp="1"/>
          </p:cNvSpPr>
          <p:nvPr>
            <p:ph type="title" hasCustomPrompt="1"/>
          </p:nvPr>
        </p:nvSpPr>
        <p:spPr>
          <a:xfrm>
            <a:off x="457200" y="457200"/>
            <a:ext cx="5368174" cy="868680"/>
          </a:xfrm>
        </p:spPr>
        <p:txBody>
          <a:bodyPr/>
          <a:lstStyle>
            <a:lvl1pPr>
              <a:defRPr/>
            </a:lvl1pPr>
          </a:lstStyle>
          <a:p>
            <a:r>
              <a:rPr lang="en-US" dirty="0"/>
              <a:t>Click to enter headline</a:t>
            </a:r>
          </a:p>
        </p:txBody>
      </p:sp>
      <p:sp>
        <p:nvSpPr>
          <p:cNvPr id="15" name="Text Placeholder 3">
            <a:extLst>
              <a:ext uri="{FF2B5EF4-FFF2-40B4-BE49-F238E27FC236}">
                <a16:creationId xmlns:a16="http://schemas.microsoft.com/office/drawing/2014/main" id="{23CB86D3-E3A7-45BA-B8CA-E62D0E1C0C63}"/>
              </a:ext>
            </a:extLst>
          </p:cNvPr>
          <p:cNvSpPr>
            <a:spLocks noGrp="1"/>
          </p:cNvSpPr>
          <p:nvPr>
            <p:ph type="body" sz="quarter" idx="10" hasCustomPrompt="1"/>
          </p:nvPr>
        </p:nvSpPr>
        <p:spPr>
          <a:xfrm>
            <a:off x="457200" y="1508760"/>
            <a:ext cx="5368174" cy="737729"/>
          </a:xfrm>
        </p:spPr>
        <p:txBody>
          <a:bodyPr/>
          <a:lstStyle>
            <a:lvl1pPr marL="0" indent="0">
              <a:buNone/>
              <a:defRPr sz="2399">
                <a:solidFill>
                  <a:schemeClr val="accent1"/>
                </a:solidFill>
              </a:defRPr>
            </a:lvl1pPr>
          </a:lstStyle>
          <a:p>
            <a:pPr lvl="0"/>
            <a:r>
              <a:rPr lang="en-US" dirty="0"/>
              <a:t>Click to enter subhead</a:t>
            </a:r>
          </a:p>
        </p:txBody>
      </p:sp>
      <p:sp>
        <p:nvSpPr>
          <p:cNvPr id="16" name="Text Placeholder 4">
            <a:extLst>
              <a:ext uri="{FF2B5EF4-FFF2-40B4-BE49-F238E27FC236}">
                <a16:creationId xmlns:a16="http://schemas.microsoft.com/office/drawing/2014/main" id="{0937245F-97E3-4AA0-8B14-ED0277864A1E}"/>
              </a:ext>
            </a:extLst>
          </p:cNvPr>
          <p:cNvSpPr>
            <a:spLocks noGrp="1"/>
          </p:cNvSpPr>
          <p:nvPr>
            <p:ph type="body" sz="quarter" idx="13" hasCustomPrompt="1"/>
          </p:nvPr>
        </p:nvSpPr>
        <p:spPr>
          <a:xfrm>
            <a:off x="457319" y="2606040"/>
            <a:ext cx="3865436" cy="3468189"/>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73D2F41B-FDE5-4C58-9A14-E58A02A6E5BA}"/>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02662809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Image 7.4-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320" y="2606040"/>
            <a:ext cx="4481092" cy="365760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7" name="TextBox 6">
            <a:extLst>
              <a:ext uri="{FF2B5EF4-FFF2-40B4-BE49-F238E27FC236}">
                <a16:creationId xmlns:a16="http://schemas.microsoft.com/office/drawing/2014/main" id="{7E09E2BA-0AD0-49AC-BC40-BD49BD92EFEC}"/>
              </a:ext>
            </a:extLst>
          </p:cNvPr>
          <p:cNvSpPr txBox="1"/>
          <p:nvPr userDrawn="1"/>
        </p:nvSpPr>
        <p:spPr>
          <a:xfrm>
            <a:off x="5419022" y="2312313"/>
            <a:ext cx="67665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9" name="Date Placeholder 3">
            <a:extLst>
              <a:ext uri="{FF2B5EF4-FFF2-40B4-BE49-F238E27FC236}">
                <a16:creationId xmlns:a16="http://schemas.microsoft.com/office/drawing/2014/main" id="{43B11744-8C65-4AD2-8810-4EA848154818}"/>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766005959"/>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Image 7.4-White">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320" y="2606040"/>
            <a:ext cx="4481092" cy="3657600"/>
          </a:xfrm>
        </p:spPr>
        <p:txBody>
          <a:bodyPr/>
          <a:lstStyle>
            <a:lvl1pPr>
              <a:buClr>
                <a:schemeClr val="accent1"/>
              </a:buClr>
              <a:defRPr>
                <a:solidFill>
                  <a:schemeClr val="bg1"/>
                </a:solidFill>
              </a:defRPr>
            </a:lvl1pPr>
            <a:lvl2pPr>
              <a:spcBef>
                <a:spcPts val="800"/>
              </a:spcBef>
              <a:defRPr>
                <a:solidFill>
                  <a:schemeClr val="bg1"/>
                </a:solidFill>
              </a:defRPr>
            </a:lvl2pPr>
            <a:lvl3pPr>
              <a:spcBef>
                <a:spcPts val="600"/>
              </a:spcBef>
              <a:defRPr>
                <a:solidFill>
                  <a:schemeClr val="bg1"/>
                </a:solidFill>
              </a:defRPr>
            </a:lvl3pPr>
          </a:lstStyle>
          <a:p>
            <a:pPr lvl="0"/>
            <a:r>
              <a:rPr lang="en-US" dirty="0"/>
              <a:t>Click to enter text</a:t>
            </a:r>
          </a:p>
          <a:p>
            <a:pPr lvl="1"/>
            <a:r>
              <a:rPr lang="en-US" dirty="0"/>
              <a:t>Second level</a:t>
            </a:r>
          </a:p>
          <a:p>
            <a:pPr lvl="2"/>
            <a:r>
              <a:rPr lang="en-US" dirty="0"/>
              <a:t>Third level</a:t>
            </a:r>
          </a:p>
        </p:txBody>
      </p:sp>
      <p:sp>
        <p:nvSpPr>
          <p:cNvPr id="7" name="TextBox 6">
            <a:extLst>
              <a:ext uri="{FF2B5EF4-FFF2-40B4-BE49-F238E27FC236}">
                <a16:creationId xmlns:a16="http://schemas.microsoft.com/office/drawing/2014/main" id="{7F3DCB33-8C12-43D1-A33B-319C71CD4ACA}"/>
              </a:ext>
            </a:extLst>
          </p:cNvPr>
          <p:cNvSpPr txBox="1"/>
          <p:nvPr userDrawn="1"/>
        </p:nvSpPr>
        <p:spPr>
          <a:xfrm>
            <a:off x="5419022" y="2312313"/>
            <a:ext cx="67665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9" name="Date Placeholder 3">
            <a:extLst>
              <a:ext uri="{FF2B5EF4-FFF2-40B4-BE49-F238E27FC236}">
                <a16:creationId xmlns:a16="http://schemas.microsoft.com/office/drawing/2014/main" id="{07982E8D-C63A-418E-BAEF-13C06A99DA3D}"/>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7549313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a:lstStyle>
            <a:lvl1pPr>
              <a:defRPr>
                <a:solidFill>
                  <a:schemeClr val="bg2"/>
                </a:solidFill>
              </a:defRPr>
            </a:lvl1p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userDrawn="1"/>
        </p:nvPicPr>
        <p:blipFill>
          <a:blip r:embed="rId3"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1286779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857707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8577072" cy="365760"/>
          </a:xfrm>
        </p:spPr>
        <p:txBody>
          <a:bodyPr/>
          <a:lstStyle>
            <a:lvl1pPr marL="0" indent="0">
              <a:buNone/>
              <a:defRPr sz="2399">
                <a:solidFill>
                  <a:schemeClr val="accent1"/>
                </a:solidFill>
              </a:defRPr>
            </a:lvl1pPr>
          </a:lstStyle>
          <a:p>
            <a:pPr lvl="0"/>
            <a:r>
              <a:rPr lang="en-US" dirty="0"/>
              <a:t>Click to enter subhead</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4051" y="457201"/>
            <a:ext cx="1904775"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3164" y="456075"/>
            <a:ext cx="19202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319" y="1691640"/>
            <a:ext cx="8579306"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AAB43A6-77F9-43F8-88E2-864AE34BA56D}"/>
              </a:ext>
            </a:extLst>
          </p:cNvPr>
          <p:cNvSpPr>
            <a:spLocks noGrp="1"/>
          </p:cNvSpPr>
          <p:nvPr>
            <p:ph type="ftr" sz="quarter" idx="12"/>
          </p:nvPr>
        </p:nvSpPr>
        <p:spPr/>
        <p:txBody>
          <a:bodyPr/>
          <a:lstStyle/>
          <a:p>
            <a:r>
              <a:rPr lang="en-US"/>
              <a:t>ZEBRA TECHNOLOGIES</a:t>
            </a:r>
            <a:endParaRPr lang="en-US" dirty="0"/>
          </a:p>
        </p:txBody>
      </p:sp>
      <p:sp>
        <p:nvSpPr>
          <p:cNvPr id="10" name="AutoShape 4">
            <a:extLst>
              <a:ext uri="{FF2B5EF4-FFF2-40B4-BE49-F238E27FC236}">
                <a16:creationId xmlns:a16="http://schemas.microsoft.com/office/drawing/2014/main" id="{0B5185DF-561C-EF44-B6E9-1CACE1093A54}"/>
              </a:ext>
            </a:extLst>
          </p:cNvPr>
          <p:cNvSpPr>
            <a:spLocks noChangeAspect="1" noChangeArrowheads="1"/>
          </p:cNvSpPr>
          <p:nvPr userDrawn="1"/>
        </p:nvSpPr>
        <p:spPr bwMode="auto">
          <a:xfrm flipH="1">
            <a:off x="7915463"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613847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1403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4279522243"/>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4197733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a:lstStyle>
            <a:lvl1pPr>
              <a:defRPr>
                <a:solidFill>
                  <a:schemeClr val="bg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28662601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1695203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150608"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97480"/>
            <a:ext cx="7150608"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p:nvSpPr>
        <p:spPr>
          <a:xfrm>
            <a:off x="10924468" y="6314299"/>
            <a:ext cx="1054464"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p:nvSpPr>
        <p:spPr bwMode="auto">
          <a:xfrm flipH="1">
            <a:off x="5069378" y="4403761"/>
            <a:ext cx="4238177"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p:nvSpPr>
        <p:spPr>
          <a:xfrm>
            <a:off x="9307556" y="0"/>
            <a:ext cx="288126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p:nvSpPr>
        <p:spPr bwMode="auto">
          <a:xfrm>
            <a:off x="9295682" y="5189519"/>
            <a:ext cx="288126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p:nvSpPr>
        <p:spPr bwMode="auto">
          <a:xfrm flipV="1">
            <a:off x="9307555" y="1477259"/>
            <a:ext cx="288126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p:nvSpPr>
        <p:spPr>
          <a:xfrm>
            <a:off x="9307555" y="2"/>
            <a:ext cx="288126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1784778164"/>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p:nvSpPr>
        <p:spPr bwMode="auto">
          <a:xfrm>
            <a:off x="0" y="4114800"/>
            <a:ext cx="4737176"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6113" y="1617662"/>
            <a:ext cx="7732713" cy="524033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rgbClr val="5B9BD5"/>
                </a:solidFill>
              </a14:hiddenFill>
            </a:ext>
            <a:ext uri="{91240B29-F687-4f45-9708-019B960494DF}">
              <a14:hiddenLine xmlns:mc="http://schemas.openxmlformats.org/markup-compatibility/2006" xmlns:mv="urn:schemas-microsoft-com:mac:vml" xmlns:a14="http://schemas.microsoft.com/office/drawing/2010/main" xmlns="" w="25400" algn="ctr">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8549640"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33472"/>
            <a:ext cx="7735824"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366674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177095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735824"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798064"/>
            <a:ext cx="7735824"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5568696"/>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p:nvSpPr>
        <p:spPr>
          <a:xfrm flipH="1" flipV="1">
            <a:off x="10284051" y="437168"/>
            <a:ext cx="1904775"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p:nvSpPr>
        <p:spPr bwMode="auto">
          <a:xfrm flipH="1">
            <a:off x="5554716" y="4114800"/>
            <a:ext cx="4737176"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91893" y="5303387"/>
            <a:ext cx="1896933" cy="1554615"/>
          </a:xfrm>
          <a:prstGeom prst="rect">
            <a:avLst/>
          </a:prstGeom>
        </p:spPr>
      </p:pic>
    </p:spTree>
    <p:extLst>
      <p:ext uri="{BB962C8B-B14F-4D97-AF65-F5344CB8AC3E}">
        <p14:creationId xmlns:p14="http://schemas.microsoft.com/office/powerpoint/2010/main" val="42479716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B1A3AE9-94A8-B449-BCFB-7F0FF71BD6FB}" type="datetimeFigureOut">
              <a:rPr lang="en-US" smtClean="0"/>
              <a:pPr/>
              <a:t>6/19/2020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2F1054C-4610-2F42-AAE7-A9C8357AC1C6}" type="slidenum">
              <a:rPr lang="en-US" smtClean="0"/>
              <a:pPr/>
              <a:t>‹#›</a:t>
            </a:fld>
            <a:endParaRPr lang="en-US"/>
          </a:p>
        </p:txBody>
      </p:sp>
    </p:spTree>
    <p:extLst>
      <p:ext uri="{BB962C8B-B14F-4D97-AF65-F5344CB8AC3E}">
        <p14:creationId xmlns:p14="http://schemas.microsoft.com/office/powerpoint/2010/main" val="5262727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99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16752682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Thank You">
    <p:spTree>
      <p:nvGrpSpPr>
        <p:cNvPr id="1" name=""/>
        <p:cNvGrpSpPr/>
        <p:nvPr/>
      </p:nvGrpSpPr>
      <p:grpSpPr>
        <a:xfrm>
          <a:off x="0" y="0"/>
          <a:ext cx="0" cy="0"/>
          <a:chOff x="0" y="0"/>
          <a:chExt cx="0" cy="0"/>
        </a:xfrm>
      </p:grpSpPr>
      <p:grpSp>
        <p:nvGrpSpPr>
          <p:cNvPr id="2" name="Group 13"/>
          <p:cNvGrpSpPr>
            <a:grpSpLocks noChangeAspect="1"/>
          </p:cNvGrpSpPr>
          <p:nvPr/>
        </p:nvGrpSpPr>
        <p:grpSpPr>
          <a:xfrm>
            <a:off x="3102556" y="301045"/>
            <a:ext cx="5963221" cy="6343781"/>
            <a:chOff x="609600" y="1030719"/>
            <a:chExt cx="2269331" cy="2529481"/>
          </a:xfrm>
          <a:solidFill>
            <a:srgbClr val="EDEDEE"/>
          </a:solidFill>
        </p:grpSpPr>
        <p:sp>
          <p:nvSpPr>
            <p:cNvPr id="27" name="Freeform 26"/>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algn="l" defTabSz="914201" rtl="0">
                <a:defRPr/>
              </a:pPr>
              <a:endParaRPr lang="en-US" sz="2400" dirty="0">
                <a:solidFill>
                  <a:prstClr val="black"/>
                </a:solidFill>
              </a:endParaRPr>
            </a:p>
          </p:txBody>
        </p:sp>
        <p:sp>
          <p:nvSpPr>
            <p:cNvPr id="35" name="Freeform 34"/>
            <p:cNvSpPr>
              <a:spLocks/>
            </p:cNvSpPr>
            <p:nvPr/>
          </p:nvSpPr>
          <p:spPr bwMode="auto">
            <a:xfrm>
              <a:off x="937792" y="1030719"/>
              <a:ext cx="1075297" cy="202518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algn="l" defTabSz="914201" rtl="0">
                <a:defRPr/>
              </a:pPr>
              <a:endParaRPr lang="en-US" sz="2400" dirty="0">
                <a:solidFill>
                  <a:prstClr val="black"/>
                </a:solidFill>
              </a:endParaRPr>
            </a:p>
          </p:txBody>
        </p:sp>
        <p:sp>
          <p:nvSpPr>
            <p:cNvPr id="48" name="Freeform 47"/>
            <p:cNvSpPr>
              <a:spLocks/>
            </p:cNvSpPr>
            <p:nvPr/>
          </p:nvSpPr>
          <p:spPr bwMode="auto">
            <a:xfrm>
              <a:off x="1756939" y="1796500"/>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algn="l" defTabSz="914201" rtl="0">
                <a:defRPr/>
              </a:pPr>
              <a:endParaRPr lang="en-US" sz="2400" dirty="0">
                <a:solidFill>
                  <a:prstClr val="black"/>
                </a:solidFill>
              </a:endParaRPr>
            </a:p>
          </p:txBody>
        </p:sp>
        <p:sp>
          <p:nvSpPr>
            <p:cNvPr id="49" name="Freeform 48"/>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algn="l" defTabSz="914201" rtl="0">
                <a:defRPr/>
              </a:pPr>
              <a:endParaRPr lang="en-US" sz="2400" dirty="0">
                <a:solidFill>
                  <a:prstClr val="black"/>
                </a:solidFill>
              </a:endParaRPr>
            </a:p>
          </p:txBody>
        </p:sp>
        <p:sp>
          <p:nvSpPr>
            <p:cNvPr id="50" name="Freeform 49"/>
            <p:cNvSpPr>
              <a:spLocks/>
            </p:cNvSpPr>
            <p:nvPr/>
          </p:nvSpPr>
          <p:spPr bwMode="auto">
            <a:xfrm>
              <a:off x="609600" y="1354908"/>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algn="l" defTabSz="914201" rtl="0">
                <a:defRPr/>
              </a:pPr>
              <a:endParaRPr lang="en-US" sz="2400" dirty="0">
                <a:solidFill>
                  <a:prstClr val="black"/>
                </a:solidFill>
              </a:endParaRPr>
            </a:p>
          </p:txBody>
        </p:sp>
        <p:sp>
          <p:nvSpPr>
            <p:cNvPr id="51" name="Freeform 50"/>
            <p:cNvSpPr>
              <a:spLocks/>
            </p:cNvSpPr>
            <p:nvPr/>
          </p:nvSpPr>
          <p:spPr bwMode="auto">
            <a:xfrm>
              <a:off x="613603" y="2164716"/>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algn="l" defTabSz="914201" rtl="0">
                <a:defRPr/>
              </a:pPr>
              <a:endParaRPr lang="en-US" sz="2400" dirty="0">
                <a:solidFill>
                  <a:prstClr val="black"/>
                </a:solidFill>
              </a:endParaRPr>
            </a:p>
          </p:txBody>
        </p:sp>
        <p:sp>
          <p:nvSpPr>
            <p:cNvPr id="52" name="Freeform 51"/>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algn="l" defTabSz="914201" rtl="0">
                <a:defRPr/>
              </a:pPr>
              <a:endParaRPr lang="en-US" sz="2400" dirty="0">
                <a:solidFill>
                  <a:prstClr val="black"/>
                </a:solidFill>
              </a:endParaRPr>
            </a:p>
          </p:txBody>
        </p:sp>
      </p:grpSp>
      <p:grpSp>
        <p:nvGrpSpPr>
          <p:cNvPr id="3" name="Group 45"/>
          <p:cNvGrpSpPr/>
          <p:nvPr/>
        </p:nvGrpSpPr>
        <p:grpSpPr>
          <a:xfrm>
            <a:off x="852885" y="2627279"/>
            <a:ext cx="1007833" cy="1603281"/>
            <a:chOff x="612777" y="835024"/>
            <a:chExt cx="2700340" cy="4319589"/>
          </a:xfrm>
          <a:solidFill>
            <a:schemeClr val="tx1"/>
          </a:solidFill>
        </p:grpSpPr>
        <p:sp>
          <p:nvSpPr>
            <p:cNvPr id="36" name="Freeform 35"/>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7" name="Freeform 36"/>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8" name="Freeform 37"/>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9" name="Freeform 38"/>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0" name="Freeform 39"/>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1" name="Freeform 40"/>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2" name="Freeform 41"/>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3" name="Freeform 42"/>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4" name="Freeform 43"/>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5" name="Freeform 44"/>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6" name="Freeform 45"/>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7" name="Freeform 46"/>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grpSp>
      <p:sp>
        <p:nvSpPr>
          <p:cNvPr id="26" name="Rectangle 25"/>
          <p:cNvSpPr/>
          <p:nvPr/>
        </p:nvSpPr>
        <p:spPr>
          <a:xfrm>
            <a:off x="2368152" y="6215984"/>
            <a:ext cx="8112582" cy="461643"/>
          </a:xfrm>
          <a:prstGeom prst="rect">
            <a:avLst/>
          </a:prstGeom>
        </p:spPr>
        <p:txBody>
          <a:bodyPr wrap="square" lIns="121899" tIns="60949" rIns="121899" bIns="60949">
            <a:spAutoFit/>
          </a:bodyPr>
          <a:lstStyle/>
          <a:p>
            <a:r>
              <a:rPr lang="en-US" sz="1100" dirty="0">
                <a:latin typeface="+mn-lt"/>
              </a:rPr>
              <a:t>©2018 ZIH Corp and/or its affiliates. All rights reserved. ZEBRA and the stylized Zebra head are trademarks of ZIH Corp, registered in many jurisdictions worldwide. All other trademarks are the property of their respective owners.</a:t>
            </a:r>
            <a:endParaRPr lang="en-US" sz="1800" dirty="0">
              <a:latin typeface="+mn-lt"/>
            </a:endParaRPr>
          </a:p>
        </p:txBody>
      </p:sp>
      <p:sp>
        <p:nvSpPr>
          <p:cNvPr id="18" name="Rectangle 17"/>
          <p:cNvSpPr/>
          <p:nvPr/>
        </p:nvSpPr>
        <p:spPr>
          <a:xfrm>
            <a:off x="2497668" y="2754973"/>
            <a:ext cx="3647933" cy="553999"/>
          </a:xfrm>
          <a:prstGeom prst="rect">
            <a:avLst/>
          </a:prstGeom>
        </p:spPr>
        <p:txBody>
          <a:bodyPr wrap="none" lIns="0" tIns="60949" rIns="121899" bIns="60949">
            <a:noAutofit/>
          </a:bodyPr>
          <a:lstStyle/>
          <a:p>
            <a:pPr>
              <a:spcAft>
                <a:spcPts val="0"/>
              </a:spcAft>
            </a:pPr>
            <a:r>
              <a:rPr lang="en-US" sz="4800" b="1"/>
              <a:t>THANK YOU</a:t>
            </a:r>
          </a:p>
        </p:txBody>
      </p:sp>
    </p:spTree>
    <p:extLst>
      <p:ext uri="{BB962C8B-B14F-4D97-AF65-F5344CB8AC3E}">
        <p14:creationId xmlns:p14="http://schemas.microsoft.com/office/powerpoint/2010/main" val="156970061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31C31572-11E2-C642-899D-260A72B31B0E}" type="datetimeFigureOut">
              <a:rPr lang="en-US" smtClean="0"/>
              <a:pPr/>
              <a:t>6/19/2020</a:t>
            </a:fld>
            <a:endParaRPr lang="en-US"/>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8CFEA4EA-570C-9744-AC49-9A68AD601314}" type="slidenum">
              <a:rPr lang="en-US" smtClean="0"/>
              <a:pPr/>
              <a:t>‹#›</a:t>
            </a:fld>
            <a:endParaRPr lang="en-US"/>
          </a:p>
        </p:txBody>
      </p:sp>
    </p:spTree>
    <p:extLst>
      <p:ext uri="{BB962C8B-B14F-4D97-AF65-F5344CB8AC3E}">
        <p14:creationId xmlns:p14="http://schemas.microsoft.com/office/powerpoint/2010/main" val="3279339030"/>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5" name="Title 1"/>
          <p:cNvSpPr txBox="1">
            <a:spLocks/>
          </p:cNvSpPr>
          <p:nvPr userDrawn="1"/>
        </p:nvSpPr>
        <p:spPr>
          <a:xfrm>
            <a:off x="531285" y="3371853"/>
            <a:ext cx="10363200" cy="1362075"/>
          </a:xfrm>
          <a:prstGeom prst="rect">
            <a:avLst/>
          </a:prstGeom>
        </p:spPr>
        <p:txBody>
          <a:bodyPr/>
          <a:lstStyle/>
          <a:p>
            <a:pPr eaLnBrk="1" hangingPunct="1">
              <a:defRPr/>
            </a:pPr>
            <a:endParaRPr lang="en-US" sz="4400" b="1" dirty="0">
              <a:solidFill>
                <a:srgbClr val="0D749F"/>
              </a:solidFill>
              <a:latin typeface="Proxima Nova Bold" pitchFamily="2" charset="0"/>
              <a:ea typeface="Proxima Nova Bold" pitchFamily="2" charset="0"/>
              <a:cs typeface="Proxima Nova Bold" pitchFamily="2" charset="0"/>
              <a:sym typeface="Arial" pitchFamily="4" charset="0"/>
            </a:endParaRPr>
          </a:p>
        </p:txBody>
      </p:sp>
    </p:spTree>
    <p:extLst>
      <p:ext uri="{BB962C8B-B14F-4D97-AF65-F5344CB8AC3E}">
        <p14:creationId xmlns:p14="http://schemas.microsoft.com/office/powerpoint/2010/main" val="20327502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a:prstGeom prst="rect">
            <a:avLst/>
          </a:prstGeo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dirty="0">
              <a:solidFill>
                <a:srgbClr val="000000"/>
              </a:solidFill>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318" y="1606550"/>
            <a:ext cx="11277489" cy="4645152"/>
          </a:xfrm>
          <a:prstGeom prst="rect">
            <a:avLst/>
          </a:prstGeom>
        </p:spPr>
        <p:txBody>
          <a:bodyPr/>
          <a:lstStyle/>
          <a:p>
            <a:pPr lvl="0"/>
            <a:r>
              <a:rPr lang="en-US" dirty="0"/>
              <a:t>Edit Master text styles</a:t>
            </a:r>
          </a:p>
          <a:p>
            <a:pPr lvl="1"/>
            <a:r>
              <a:rPr lang="en-US" dirty="0"/>
              <a:t>Second level</a:t>
            </a:r>
          </a:p>
          <a:p>
            <a:pPr lvl="2"/>
            <a:r>
              <a:rPr lang="en-US" dirty="0"/>
              <a:t>Third level</a:t>
            </a:r>
          </a:p>
        </p:txBody>
      </p:sp>
      <p:sp>
        <p:nvSpPr>
          <p:cNvPr id="7" name="Rectangle 8"/>
          <p:cNvSpPr>
            <a:spLocks noChangeArrowheads="1"/>
          </p:cNvSpPr>
          <p:nvPr userDrawn="1"/>
        </p:nvSpPr>
        <p:spPr bwMode="auto">
          <a:xfrm>
            <a:off x="457319" y="6599379"/>
            <a:ext cx="11971625" cy="364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p>
            <a:pPr eaLnBrk="1" hangingPunct="1">
              <a:lnSpc>
                <a:spcPct val="90000"/>
              </a:lnSpc>
              <a:spcBef>
                <a:spcPct val="50000"/>
              </a:spcBef>
            </a:pPr>
            <a:r>
              <a:rPr lang="en-US" sz="1000" b="1" dirty="0">
                <a:solidFill>
                  <a:schemeClr val="bg1">
                    <a:lumMod val="50000"/>
                  </a:schemeClr>
                </a:solidFill>
                <a:latin typeface="Arial" charset="0"/>
                <a:ea typeface="Arial" charset="0"/>
                <a:cs typeface="Arial" charset="0"/>
              </a:rPr>
              <a:t>ZEBRA CONFIDENTIAL INTERNAL USE ONLY</a:t>
            </a:r>
          </a:p>
        </p:txBody>
      </p:sp>
    </p:spTree>
    <p:extLst>
      <p:ext uri="{BB962C8B-B14F-4D97-AF65-F5344CB8AC3E}">
        <p14:creationId xmlns:p14="http://schemas.microsoft.com/office/powerpoint/2010/main" val="33165193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hank You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29FBE-3774-44C4-AB21-0CC9A614B4CF}"/>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537" y="-7005"/>
            <a:ext cx="1394353" cy="1394687"/>
          </a:xfrm>
          <a:prstGeom prst="rect">
            <a:avLst/>
          </a:prstGeom>
        </p:spPr>
      </p:pic>
      <p:pic>
        <p:nvPicPr>
          <p:cNvPr id="6" name="Picture 5">
            <a:extLst>
              <a:ext uri="{FF2B5EF4-FFF2-40B4-BE49-F238E27FC236}">
                <a16:creationId xmlns:a16="http://schemas.microsoft.com/office/drawing/2014/main" id="{38252121-F1EA-4FA6-A57D-D963C898C4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227240" y="4745736"/>
            <a:ext cx="2180271" cy="704088"/>
          </a:xfrm>
          <a:prstGeom prst="rect">
            <a:avLst/>
          </a:prstGeom>
          <a:noFill/>
        </p:spPr>
      </p:pic>
      <p:sp>
        <p:nvSpPr>
          <p:cNvPr id="7" name="TextBox 6">
            <a:extLst>
              <a:ext uri="{FF2B5EF4-FFF2-40B4-BE49-F238E27FC236}">
                <a16:creationId xmlns:a16="http://schemas.microsoft.com/office/drawing/2014/main" id="{67678032-9684-4FD5-B793-F284D0B4055A}"/>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000000"/>
                </a:solidFill>
                <a:effectLst/>
                <a:uLnTx/>
                <a:uFillTx/>
                <a:latin typeface="Arial" panose="020B0604020202020204"/>
                <a:ea typeface="ＭＳ Ｐゴシック"/>
                <a:cs typeface="+mn-cs"/>
              </a:rPr>
              <a:t>Thank You</a:t>
            </a:r>
          </a:p>
        </p:txBody>
      </p:sp>
      <p:sp>
        <p:nvSpPr>
          <p:cNvPr id="8" name="Rectangle 7">
            <a:extLst>
              <a:ext uri="{FF2B5EF4-FFF2-40B4-BE49-F238E27FC236}">
                <a16:creationId xmlns:a16="http://schemas.microsoft.com/office/drawing/2014/main" id="{C98ADAB1-2FB5-4111-A571-CEBA54292DF6}"/>
              </a:ext>
            </a:extLst>
          </p:cNvPr>
          <p:cNvSpPr/>
          <p:nvPr userDrawn="1"/>
        </p:nvSpPr>
        <p:spPr>
          <a:xfrm>
            <a:off x="1227241" y="6203839"/>
            <a:ext cx="8110469"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ZEBRA and the stylized Zebra head are trademarks of ZIH Corp, registered in many jurisdictions worldwide. All other trademarks are the property of their respective owners. ©2019 ZIH Corp and/or its affiliates. All rights reserved.</a:t>
            </a:r>
          </a:p>
        </p:txBody>
      </p:sp>
    </p:spTree>
    <p:extLst>
      <p:ext uri="{BB962C8B-B14F-4D97-AF65-F5344CB8AC3E}">
        <p14:creationId xmlns:p14="http://schemas.microsoft.com/office/powerpoint/2010/main" val="137804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B1A3AE9-94A8-B449-BCFB-7F0FF71BD6FB}" type="datetimeFigureOut">
              <a:rPr lang="en-US" smtClean="0"/>
              <a:pPr/>
              <a:t>6/19/2020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2F1054C-4610-2F42-AAE7-A9C8357AC1C6}" type="slidenum">
              <a:rPr lang="en-US" smtClean="0"/>
              <a:pPr/>
              <a:t>‹#›</a:t>
            </a:fld>
            <a:endParaRPr lang="en-US"/>
          </a:p>
        </p:txBody>
      </p:sp>
    </p:spTree>
    <p:extLst>
      <p:ext uri="{BB962C8B-B14F-4D97-AF65-F5344CB8AC3E}">
        <p14:creationId xmlns:p14="http://schemas.microsoft.com/office/powerpoint/2010/main" val="30526537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80" y="0"/>
            <a:ext cx="5486400" cy="6858000"/>
          </a:xfrm>
          <a:prstGeom prst="rect">
            <a:avLst/>
          </a:prstGeom>
        </p:spPr>
        <p:txBody>
          <a:bodyPr lIns="76179" tIns="38089" rIns="76179" bIns="38089"/>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5" y="1517904"/>
            <a:ext cx="4068827" cy="868680"/>
          </a:xfrm>
          <a:prstGeom prst="rect">
            <a:avLst/>
          </a:prstGeom>
        </p:spPr>
        <p:txBody>
          <a:bodyPr lIns="76179" tIns="38089" rIns="76179" bIns="38089"/>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8"/>
            <a:ext cx="5497922" cy="872033"/>
          </a:xfrm>
          <a:prstGeom prst="rect">
            <a:avLst/>
          </a:prstGeom>
        </p:spPr>
        <p:txBody>
          <a:bodyPr wrap="square" lIns="0" tIns="0" rIns="0" bIns="0" rtlCol="0">
            <a:spAutoFit/>
          </a:bodyPr>
          <a:lstStyle/>
          <a:p>
            <a:pPr marL="0" indent="0" algn="ctr">
              <a:spcBef>
                <a:spcPct val="0"/>
              </a:spcBef>
              <a:buNone/>
            </a:pPr>
            <a:r>
              <a:rPr lang="en-US" sz="2800" b="0" kern="1200" dirty="0">
                <a:solidFill>
                  <a:schemeClr val="accent6"/>
                </a:solidFill>
                <a:ea typeface="ＭＳ Ｐゴシック"/>
              </a:rPr>
              <a:t>IMAGE AREA</a:t>
            </a:r>
            <a:br>
              <a:rPr lang="en-US" sz="2800" b="0" kern="1200" dirty="0">
                <a:solidFill>
                  <a:schemeClr val="accent6"/>
                </a:solidFill>
                <a:ea typeface="ＭＳ Ｐゴシック"/>
              </a:rPr>
            </a:br>
            <a:r>
              <a:rPr lang="en-US" sz="2800"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4" cy="989012"/>
          </a:xfrm>
          <a:prstGeom prst="rect">
            <a:avLst/>
          </a:prstGeom>
        </p:spPr>
        <p:txBody>
          <a:bodyPr lIns="76179" tIns="38089" rIns="76179" bIns="38089"/>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5" y="5175505"/>
            <a:ext cx="2962656" cy="512064"/>
          </a:xfrm>
          <a:prstGeom prst="rect">
            <a:avLst/>
          </a:prstGeom>
        </p:spPr>
        <p:txBody>
          <a:bodyPr lIns="76179" tIns="38089" rIns="76179" bIns="38089"/>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14038" y="2458909"/>
            <a:ext cx="1688529"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2"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605600" y="563228"/>
            <a:ext cx="1603680" cy="515889"/>
          </a:xfrm>
          <a:prstGeom prst="rect">
            <a:avLst/>
          </a:prstGeom>
          <a:noFill/>
        </p:spPr>
      </p:pic>
    </p:spTree>
    <p:extLst>
      <p:ext uri="{BB962C8B-B14F-4D97-AF65-F5344CB8AC3E}">
        <p14:creationId xmlns:p14="http://schemas.microsoft.com/office/powerpoint/2010/main" val="3376129490"/>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80" y="0"/>
            <a:ext cx="5486400" cy="6858000"/>
          </a:xfrm>
          <a:prstGeom prst="rect">
            <a:avLst/>
          </a:prstGeom>
        </p:spPr>
        <p:txBody>
          <a:bodyPr lIns="76179" tIns="38089" rIns="76179" bIns="38089"/>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5" y="1517904"/>
            <a:ext cx="4068827" cy="868680"/>
          </a:xfrm>
          <a:prstGeom prst="rect">
            <a:avLst/>
          </a:prstGeom>
        </p:spPr>
        <p:txBody>
          <a:bodyPr lIns="76179" tIns="38089" rIns="76179" bIns="38089"/>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8"/>
            <a:ext cx="5497922" cy="872033"/>
          </a:xfrm>
          <a:prstGeom prst="rect">
            <a:avLst/>
          </a:prstGeom>
        </p:spPr>
        <p:txBody>
          <a:bodyPr wrap="square" lIns="0" tIns="0" rIns="0" bIns="0" rtlCol="0">
            <a:spAutoFit/>
          </a:bodyPr>
          <a:lstStyle/>
          <a:p>
            <a:pPr marL="0" indent="0" algn="ctr">
              <a:spcBef>
                <a:spcPct val="0"/>
              </a:spcBef>
              <a:buNone/>
            </a:pPr>
            <a:r>
              <a:rPr lang="en-US" sz="2800" b="0" kern="1200" dirty="0">
                <a:solidFill>
                  <a:schemeClr val="accent6"/>
                </a:solidFill>
                <a:ea typeface="ＭＳ Ｐゴシック"/>
              </a:rPr>
              <a:t>IMAGE AREA</a:t>
            </a:r>
            <a:br>
              <a:rPr lang="en-US" sz="2800" b="0" kern="1200" dirty="0">
                <a:solidFill>
                  <a:schemeClr val="accent6"/>
                </a:solidFill>
                <a:ea typeface="ＭＳ Ｐゴシック"/>
              </a:rPr>
            </a:br>
            <a:r>
              <a:rPr lang="en-US" sz="2800"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4" cy="989012"/>
          </a:xfrm>
          <a:prstGeom prst="rect">
            <a:avLst/>
          </a:prstGeom>
        </p:spPr>
        <p:txBody>
          <a:bodyPr lIns="76179" tIns="38089" rIns="76179" bIns="38089"/>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5" y="5175505"/>
            <a:ext cx="2962656" cy="512064"/>
          </a:xfrm>
          <a:prstGeom prst="rect">
            <a:avLst/>
          </a:prstGeom>
        </p:spPr>
        <p:txBody>
          <a:bodyPr lIns="76179" tIns="38089" rIns="76179" bIns="38089"/>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2"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39447089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lIns="76179" tIns="38089" rIns="76179" bIns="38089"/>
          <a:lstStyle>
            <a:lvl1pPr>
              <a:defRPr>
                <a:solidFill>
                  <a:schemeClr val="bg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5" y="1517904"/>
            <a:ext cx="4068827" cy="868680"/>
          </a:xfrm>
          <a:prstGeom prst="rect">
            <a:avLst/>
          </a:prstGeom>
        </p:spPr>
        <p:txBody>
          <a:bodyPr lIns="76179" tIns="38089" rIns="76179" bIns="38089"/>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4" cy="989012"/>
          </a:xfrm>
          <a:prstGeom prst="rect">
            <a:avLst/>
          </a:prstGeom>
        </p:spPr>
        <p:txBody>
          <a:bodyPr lIns="76179" tIns="38089" rIns="76179" bIns="38089"/>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5" y="5175505"/>
            <a:ext cx="2962656" cy="512064"/>
          </a:xfrm>
          <a:prstGeom prst="rect">
            <a:avLst/>
          </a:prstGeom>
        </p:spPr>
        <p:txBody>
          <a:bodyPr lIns="76179" tIns="38089" rIns="76179" bIns="38089"/>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800" dirty="0">
                <a:solidFill>
                  <a:schemeClr val="accent6"/>
                </a:solidFill>
                <a:ea typeface="ＭＳ Ｐゴシック"/>
              </a:rPr>
              <a:t>IMAGE AREA</a:t>
            </a:r>
            <a:br>
              <a:rPr lang="en-US" sz="2800" dirty="0">
                <a:solidFill>
                  <a:schemeClr val="accent6"/>
                </a:solidFill>
                <a:ea typeface="ＭＳ Ｐゴシック"/>
              </a:rPr>
            </a:br>
            <a:r>
              <a:rPr lang="en-US" sz="2800" dirty="0">
                <a:solidFill>
                  <a:schemeClr val="accent6"/>
                </a:solidFill>
                <a:ea typeface="ＭＳ Ｐゴシック"/>
              </a:rPr>
              <a:t>7.5” h x 7.4”w</a:t>
            </a:r>
            <a:br>
              <a:rPr lang="en-US" sz="2800" dirty="0">
                <a:solidFill>
                  <a:schemeClr val="accent6"/>
                </a:solidFill>
                <a:ea typeface="ＭＳ Ｐゴシック"/>
              </a:rPr>
            </a:br>
            <a:r>
              <a:rPr lang="en-US" sz="2400" dirty="0">
                <a:solidFill>
                  <a:srgbClr val="FF0000"/>
                </a:solidFill>
                <a:ea typeface="ＭＳ Ｐゴシック"/>
              </a:rPr>
              <a:t>Apply Overlay 1 after adding picture</a:t>
            </a:r>
            <a:endParaRPr lang="en-US" sz="2800"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pic>
        <p:nvPicPr>
          <p:cNvPr id="11" name="Picture 10" descr="zebra-logo-tagline-horizontal-color-reversed-cmyk.png">
            <a:extLst>
              <a:ext uri="{FF2B5EF4-FFF2-40B4-BE49-F238E27FC236}">
                <a16:creationId xmlns:a16="http://schemas.microsoft.com/office/drawing/2014/main" id="{19F1035E-1FD6-4CFB-B612-BB763497F5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4267" y="564410"/>
            <a:ext cx="2378656" cy="512064"/>
          </a:xfrm>
          <a:prstGeom prst="rect">
            <a:avLst/>
          </a:prstGeom>
        </p:spPr>
      </p:pic>
    </p:spTree>
    <p:extLst>
      <p:ext uri="{BB962C8B-B14F-4D97-AF65-F5344CB8AC3E}">
        <p14:creationId xmlns:p14="http://schemas.microsoft.com/office/powerpoint/2010/main" val="3283650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lIns="76179" tIns="38089" rIns="76179" bIns="38089"/>
          <a:lstStyle/>
          <a:p>
            <a:r>
              <a:rPr lang="en-US"/>
              <a:t>Click icon to add picture</a:t>
            </a:r>
            <a:endParaRPr lang="en-US" dirty="0"/>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5" y="1517904"/>
            <a:ext cx="4068827" cy="868680"/>
          </a:xfrm>
          <a:prstGeom prst="rect">
            <a:avLst/>
          </a:prstGeom>
        </p:spPr>
        <p:txBody>
          <a:bodyPr lIns="76179" tIns="38089" rIns="76179" bIns="38089"/>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4" cy="989012"/>
          </a:xfrm>
          <a:prstGeom prst="rect">
            <a:avLst/>
          </a:prstGeom>
        </p:spPr>
        <p:txBody>
          <a:bodyPr lIns="76179" tIns="38089" rIns="76179" bIns="38089"/>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5" y="5175505"/>
            <a:ext cx="2962656" cy="512064"/>
          </a:xfrm>
          <a:prstGeom prst="rect">
            <a:avLst/>
          </a:prstGeom>
        </p:spPr>
        <p:txBody>
          <a:bodyPr lIns="76179" tIns="38089" rIns="76179" bIns="38089"/>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800" dirty="0">
                <a:solidFill>
                  <a:schemeClr val="accent6"/>
                </a:solidFill>
                <a:ea typeface="ＭＳ Ｐゴシック"/>
              </a:rPr>
              <a:t>IMAGE AREA</a:t>
            </a:r>
            <a:br>
              <a:rPr lang="en-US" sz="2800" dirty="0">
                <a:solidFill>
                  <a:schemeClr val="accent6"/>
                </a:solidFill>
                <a:ea typeface="ＭＳ Ｐゴシック"/>
              </a:rPr>
            </a:br>
            <a:r>
              <a:rPr lang="en-US" sz="2800" dirty="0">
                <a:solidFill>
                  <a:schemeClr val="accent6"/>
                </a:solidFill>
                <a:ea typeface="ＭＳ Ｐゴシック"/>
              </a:rPr>
              <a:t>7.5” h x 7.4”w</a:t>
            </a:r>
            <a:br>
              <a:rPr lang="en-US" sz="2800" dirty="0">
                <a:solidFill>
                  <a:schemeClr val="accent6"/>
                </a:solidFill>
                <a:ea typeface="ＭＳ Ｐゴシック"/>
              </a:rPr>
            </a:br>
            <a:r>
              <a:rPr lang="en-US" sz="2400" dirty="0">
                <a:solidFill>
                  <a:srgbClr val="FF0000"/>
                </a:solidFill>
                <a:ea typeface="ＭＳ Ｐゴシック"/>
              </a:rPr>
              <a:t>Apply Overlay 1 after adding picture</a:t>
            </a:r>
            <a:endParaRPr lang="en-US" sz="2800"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1941053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150608"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97480"/>
            <a:ext cx="7150608"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userDrawn="1"/>
        </p:nvSpPr>
        <p:spPr>
          <a:xfrm>
            <a:off x="10924468" y="6314299"/>
            <a:ext cx="1054464"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userDrawn="1"/>
        </p:nvPicPr>
        <p:blipFill>
          <a:blip r:embed="rId2"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userDrawn="1"/>
        </p:nvSpPr>
        <p:spPr bwMode="auto">
          <a:xfrm flipH="1">
            <a:off x="5069378" y="4403761"/>
            <a:ext cx="4238177"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userDrawn="1"/>
        </p:nvSpPr>
        <p:spPr>
          <a:xfrm>
            <a:off x="9307556" y="0"/>
            <a:ext cx="288126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userDrawn="1"/>
        </p:nvSpPr>
        <p:spPr bwMode="auto">
          <a:xfrm>
            <a:off x="9295682" y="5189519"/>
            <a:ext cx="288126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userDrawn="1"/>
        </p:nvSpPr>
        <p:spPr bwMode="auto">
          <a:xfrm flipV="1">
            <a:off x="9307555" y="1477259"/>
            <a:ext cx="288126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userDrawn="1"/>
        </p:nvSpPr>
        <p:spPr>
          <a:xfrm>
            <a:off x="9307555" y="2"/>
            <a:ext cx="288126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2681984724"/>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150608" cy="868680"/>
          </a:xfrm>
          <a:prstGeom prst="rect">
            <a:avLst/>
          </a:prstGeom>
        </p:spPr>
        <p:txBody>
          <a:bodyPr lIns="76179" tIns="38089" rIns="76179" bIns="38089"/>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97480"/>
            <a:ext cx="7150608" cy="932688"/>
          </a:xfrm>
          <a:prstGeom prst="rect">
            <a:avLst/>
          </a:prstGeom>
        </p:spPr>
        <p:txBody>
          <a:bodyPr lIns="76179" tIns="38089" rIns="76179" bIns="38089"/>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5" y="5175505"/>
            <a:ext cx="2962656" cy="512064"/>
          </a:xfrm>
          <a:prstGeom prst="rect">
            <a:avLst/>
          </a:prstGeom>
        </p:spPr>
        <p:txBody>
          <a:bodyPr lIns="76179" tIns="38089" rIns="76179" bIns="38089"/>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5600" y="563228"/>
            <a:ext cx="1603680"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p:nvSpPr>
        <p:spPr>
          <a:xfrm>
            <a:off x="10924469" y="6314300"/>
            <a:ext cx="1054465"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3870"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387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5600" y="563228"/>
            <a:ext cx="1603680"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p:nvSpPr>
        <p:spPr bwMode="auto">
          <a:xfrm flipH="1">
            <a:off x="5069378" y="4403761"/>
            <a:ext cx="4238177"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p>
            <a:pPr marL="0" marR="0" lvl="0" indent="0" defTabSz="91387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p:nvSpPr>
        <p:spPr>
          <a:xfrm>
            <a:off x="9307558" y="0"/>
            <a:ext cx="2881269" cy="6858000"/>
          </a:xfrm>
          <a:prstGeom prst="rect">
            <a:avLst/>
          </a:prstGeom>
          <a:solidFill>
            <a:srgbClr val="FFFFFF"/>
          </a:solidFill>
          <a:ln w="9525" cap="flat" cmpd="sng" algn="ctr">
            <a:noFill/>
            <a:prstDash val="solid"/>
          </a:ln>
          <a:effectLst/>
        </p:spPr>
        <p:txBody>
          <a:bodyPr lIns="121833" tIns="0" rIns="121833" bIns="0" rtlCol="0" anchor="ctr"/>
          <a:lstStyle/>
          <a:p>
            <a:pPr marL="0" marR="0" lvl="0" indent="0" algn="ctr" defTabSz="913870" eaLnBrk="1" fontAlgn="base" latinLnBrk="0" hangingPunct="1">
              <a:lnSpc>
                <a:spcPct val="8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p:nvSpPr>
        <p:spPr bwMode="auto">
          <a:xfrm>
            <a:off x="9295683" y="5189519"/>
            <a:ext cx="2881266" cy="1668482"/>
          </a:xfrm>
          <a:prstGeom prst="rtTriangle">
            <a:avLst/>
          </a:prstGeom>
          <a:solidFill>
            <a:srgbClr val="666666"/>
          </a:solidFill>
          <a:ln>
            <a:noFill/>
          </a:ln>
          <a:effectLst/>
        </p:spPr>
        <p:txBody>
          <a:bodyPr vert="horz" wrap="square" lIns="36546" tIns="36546" rIns="36546" bIns="3654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p:nvSpPr>
        <p:spPr bwMode="auto">
          <a:xfrm flipV="1">
            <a:off x="9307557" y="1477260"/>
            <a:ext cx="2881269" cy="1668483"/>
          </a:xfrm>
          <a:prstGeom prst="rtTriangle">
            <a:avLst/>
          </a:prstGeom>
          <a:solidFill>
            <a:srgbClr val="CCCCCC"/>
          </a:solidFill>
          <a:ln>
            <a:noFill/>
          </a:ln>
          <a:effectLst/>
        </p:spPr>
        <p:txBody>
          <a:bodyPr vert="horz" wrap="square" lIns="36546" tIns="36546" rIns="36546" bIns="3654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p:nvSpPr>
        <p:spPr>
          <a:xfrm>
            <a:off x="9307557" y="4"/>
            <a:ext cx="2881269" cy="1476651"/>
          </a:xfrm>
          <a:prstGeom prst="rect">
            <a:avLst/>
          </a:prstGeom>
          <a:solidFill>
            <a:srgbClr val="CCCCCC"/>
          </a:solidFill>
          <a:ln w="9525" cap="flat" cmpd="sng" algn="ctr">
            <a:noFill/>
            <a:prstDash val="solid"/>
          </a:ln>
          <a:effectLst/>
        </p:spPr>
        <p:txBody>
          <a:bodyPr lIns="121833" tIns="0" rIns="121833" bIns="0" rtlCol="0" anchor="ctr"/>
          <a:lstStyle/>
          <a:p>
            <a:pPr marL="0" marR="0" lvl="0" indent="0" algn="ctr" defTabSz="913870" eaLnBrk="1" fontAlgn="base" latinLnBrk="0" hangingPunct="1">
              <a:lnSpc>
                <a:spcPct val="8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4110213240"/>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p:nvSpPr>
        <p:spPr bwMode="auto">
          <a:xfrm>
            <a:off x="1" y="4114800"/>
            <a:ext cx="4737176"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46" tIns="36546" rIns="36546" bIns="36546" numCol="1" anchor="t" anchorCtr="0" compatLnSpc="1">
            <a:prstTxWarp prst="textNoShape">
              <a:avLst/>
            </a:prstTxWarp>
          </a:bodyPr>
          <a:lstStyle/>
          <a:p>
            <a:pPr marL="0" marR="0" lvl="0" indent="0" defTabSz="91387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6113" y="1617662"/>
            <a:ext cx="7732714" cy="5240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1" y="1517905"/>
            <a:ext cx="8549640" cy="832104"/>
          </a:xfrm>
          <a:prstGeom prst="rect">
            <a:avLst/>
          </a:prstGeom>
        </p:spPr>
        <p:txBody>
          <a:bodyPr lIns="76179" tIns="38089" rIns="76179" bIns="38089"/>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33472"/>
            <a:ext cx="7735825" cy="612648"/>
          </a:xfrm>
          <a:prstGeom prst="rect">
            <a:avLst/>
          </a:prstGeom>
        </p:spPr>
        <p:txBody>
          <a:bodyPr lIns="76179" tIns="38089" rIns="76179" bIns="38089"/>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50" y="3666745"/>
            <a:ext cx="2962656" cy="512064"/>
          </a:xfrm>
          <a:prstGeom prst="rect">
            <a:avLst/>
          </a:prstGeom>
        </p:spPr>
        <p:txBody>
          <a:bodyPr lIns="76179" tIns="38089" rIns="76179" bIns="38089"/>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2671696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5"/>
            <a:ext cx="7735825" cy="832104"/>
          </a:xfrm>
          <a:prstGeom prst="rect">
            <a:avLst/>
          </a:prstGeom>
        </p:spPr>
        <p:txBody>
          <a:bodyPr lIns="76179" tIns="38089" rIns="76179" bIns="38089"/>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798065"/>
            <a:ext cx="7735825" cy="1225296"/>
          </a:xfrm>
          <a:prstGeom prst="rect">
            <a:avLst/>
          </a:prstGeom>
        </p:spPr>
        <p:txBody>
          <a:bodyPr lIns="76179" tIns="38089" rIns="76179" bIns="38089"/>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50" y="5568696"/>
            <a:ext cx="2962656" cy="512064"/>
          </a:xfrm>
          <a:prstGeom prst="rect">
            <a:avLst/>
          </a:prstGeom>
        </p:spPr>
        <p:txBody>
          <a:bodyPr lIns="76179" tIns="38089" rIns="76179" bIns="38089"/>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p:nvSpPr>
        <p:spPr>
          <a:xfrm flipH="1" flipV="1">
            <a:off x="10284053" y="437170"/>
            <a:ext cx="1904775"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33" tIns="0" rIns="121833" bIns="0" rtlCol="0" anchor="ctr"/>
          <a:lstStyle/>
          <a:p>
            <a:pPr marL="0" marR="0" lvl="0" indent="0" algn="ctr" defTabSz="913870" eaLnBrk="1" fontAlgn="base" latinLnBrk="0" hangingPunct="1">
              <a:lnSpc>
                <a:spcPct val="8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p:nvSpPr>
        <p:spPr bwMode="auto">
          <a:xfrm flipH="1">
            <a:off x="5554716" y="4114800"/>
            <a:ext cx="4737176" cy="2743200"/>
          </a:xfrm>
          <a:prstGeom prst="rtTriangle">
            <a:avLst/>
          </a:prstGeom>
          <a:solidFill>
            <a:srgbClr val="CCCCCD"/>
          </a:solidFill>
          <a:ln>
            <a:noFill/>
          </a:ln>
          <a:effectLst/>
        </p:spPr>
        <p:txBody>
          <a:bodyPr vert="horz" wrap="square" lIns="36546" tIns="36546" rIns="36546" bIns="3654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91894" y="5303389"/>
            <a:ext cx="1896933" cy="1554615"/>
          </a:xfrm>
          <a:prstGeom prst="rect">
            <a:avLst/>
          </a:prstGeom>
        </p:spPr>
      </p:pic>
    </p:spTree>
    <p:extLst>
      <p:ext uri="{BB962C8B-B14F-4D97-AF65-F5344CB8AC3E}">
        <p14:creationId xmlns:p14="http://schemas.microsoft.com/office/powerpoint/2010/main" val="307596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1228831" cy="365760"/>
          </a:xfrm>
          <a:prstGeom prst="rect">
            <a:avLst/>
          </a:prstGeom>
        </p:spPr>
        <p:txBody>
          <a:bodyPr lIns="76179" tIns="38089" rIns="76179" bIns="38089"/>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1228831" cy="365760"/>
          </a:xfrm>
          <a:prstGeom prst="rect">
            <a:avLst/>
          </a:prstGeom>
        </p:spPr>
        <p:txBody>
          <a:bodyPr lIns="76179" tIns="38089" rIns="76179" bIns="38089"/>
          <a:lstStyle>
            <a:lvl1pPr marL="0" indent="0">
              <a:buNone/>
              <a:defRPr sz="2400">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p:nvSpPr>
        <p:spPr bwMode="auto">
          <a:xfrm flipH="1">
            <a:off x="6094412" y="6340479"/>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38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9" y="1691640"/>
            <a:ext cx="11277489" cy="4050792"/>
          </a:xfrm>
          <a:prstGeom prst="rect">
            <a:avLst/>
          </a:prstGeom>
        </p:spPr>
        <p:txBody>
          <a:bodyPr lIns="76179" tIns="38089" rIns="76179" bIns="38089"/>
          <a:lstStyle>
            <a:lvl1pPr>
              <a:buClr>
                <a:schemeClr val="accent1"/>
              </a:buClr>
              <a:defRPr/>
            </a:lvl1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85BD440C-F635-460B-A9E6-825CE0A04EC5}"/>
              </a:ext>
            </a:extLst>
          </p:cNvPr>
          <p:cNvSpPr>
            <a:spLocks noGrp="1"/>
          </p:cNvSpPr>
          <p:nvPr>
            <p:ph type="ftr" sz="quarter" idx="12"/>
          </p:nvPr>
        </p:nvSpPr>
        <p:spPr/>
        <p:txBody>
          <a:bodyPr lIns="91414" tIns="45707" rIns="91414" bIns="45707"/>
          <a:lstStyle/>
          <a:p>
            <a:endParaRPr lang="en-US"/>
          </a:p>
        </p:txBody>
      </p:sp>
    </p:spTree>
    <p:extLst>
      <p:ext uri="{BB962C8B-B14F-4D97-AF65-F5344CB8AC3E}">
        <p14:creationId xmlns:p14="http://schemas.microsoft.com/office/powerpoint/2010/main" val="5744724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a:prstGeom prst="rect">
            <a:avLst/>
          </a:prstGeom>
        </p:spPr>
        <p:txBody>
          <a:bodyPr lIns="76179" tIns="38089" rIns="76179" bIns="38089"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a:prstGeom prst="rect">
            <a:avLst/>
          </a:prstGeom>
        </p:spPr>
        <p:txBody>
          <a:bodyPr lIns="76179" tIns="38089" rIns="76179" bIns="38089"/>
          <a:lstStyle>
            <a:lvl1pPr marL="0" indent="0" algn="ctr">
              <a:buNone/>
              <a:defRPr sz="2400"/>
            </a:lvl1pPr>
            <a:lvl2pPr marL="457072" indent="0" algn="ctr">
              <a:buNone/>
              <a:defRPr sz="2000"/>
            </a:lvl2pPr>
            <a:lvl3pPr marL="914144" indent="0" algn="ctr">
              <a:buNone/>
              <a:defRPr sz="1800"/>
            </a:lvl3pPr>
            <a:lvl4pPr marL="1371216" indent="0" algn="ctr">
              <a:buNone/>
              <a:defRPr sz="1600"/>
            </a:lvl4pPr>
            <a:lvl5pPr marL="1828288" indent="0" algn="ctr">
              <a:buNone/>
              <a:defRPr sz="1600"/>
            </a:lvl5pPr>
            <a:lvl6pPr marL="2285360" indent="0" algn="ctr">
              <a:buNone/>
              <a:defRPr sz="1600"/>
            </a:lvl6pPr>
            <a:lvl7pPr marL="2742432" indent="0" algn="ctr">
              <a:buNone/>
              <a:defRPr sz="1600"/>
            </a:lvl7pPr>
            <a:lvl8pPr marL="3199504" indent="0" algn="ctr">
              <a:buNone/>
              <a:defRPr sz="1600"/>
            </a:lvl8pPr>
            <a:lvl9pPr marL="3656576"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lIns="91414" tIns="45707" rIns="91414" bIns="45707"/>
          <a:lstStyle/>
          <a:p>
            <a:fld id="{31C31572-11E2-C642-899D-260A72B31B0E}" type="datetimeFigureOut">
              <a:rPr lang="en-US" smtClean="0"/>
              <a:pPr/>
              <a:t>6/19/2020</a:t>
            </a:fld>
            <a:endParaRPr lang="en-US"/>
          </a:p>
        </p:txBody>
      </p:sp>
      <p:sp>
        <p:nvSpPr>
          <p:cNvPr id="5" name="Footer Placeholder 4"/>
          <p:cNvSpPr>
            <a:spLocks noGrp="1"/>
          </p:cNvSpPr>
          <p:nvPr>
            <p:ph type="ftr" sz="quarter" idx="11"/>
          </p:nvPr>
        </p:nvSpPr>
        <p:spPr>
          <a:xfrm>
            <a:off x="4038601" y="6356352"/>
            <a:ext cx="4114800"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414" tIns="45707" rIns="91414" bIns="45707"/>
          <a:lstStyle/>
          <a:p>
            <a:fld id="{8CFEA4EA-570C-9744-AC49-9A68AD601314}" type="slidenum">
              <a:rPr lang="en-US" smtClean="0"/>
              <a:pPr/>
              <a:t>‹#›</a:t>
            </a:fld>
            <a:endParaRPr lang="en-US"/>
          </a:p>
        </p:txBody>
      </p:sp>
    </p:spTree>
    <p:extLst>
      <p:ext uri="{BB962C8B-B14F-4D97-AF65-F5344CB8AC3E}">
        <p14:creationId xmlns:p14="http://schemas.microsoft.com/office/powerpoint/2010/main" val="8392426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3504" y="1517904"/>
            <a:ext cx="10983071" cy="868680"/>
          </a:xfrm>
          <a:prstGeom prst="rect">
            <a:avLst/>
          </a:prstGeom>
        </p:spPr>
        <p:txBody>
          <a:bodyPr lIns="76179" tIns="38089" rIns="76179" bIns="38089"/>
          <a:lstStyle/>
          <a:p>
            <a:r>
              <a:rPr lang="en-US"/>
              <a:t>Click to edit Master title style</a:t>
            </a:r>
          </a:p>
        </p:txBody>
      </p:sp>
      <p:sp>
        <p:nvSpPr>
          <p:cNvPr id="3" name="Content Placeholder 2"/>
          <p:cNvSpPr>
            <a:spLocks noGrp="1"/>
          </p:cNvSpPr>
          <p:nvPr>
            <p:ph idx="1"/>
          </p:nvPr>
        </p:nvSpPr>
        <p:spPr>
          <a:xfrm>
            <a:off x="603507" y="2542786"/>
            <a:ext cx="10983071" cy="1578281"/>
          </a:xfrm>
          <a:prstGeom prst="rect">
            <a:avLst/>
          </a:prstGeom>
        </p:spPr>
        <p:txBody>
          <a:bodyPr lIns="76179" tIns="38089" rIns="76179" bIns="380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lIns="91414" tIns="45707" rIns="91414" bIns="45707"/>
          <a:lstStyle/>
          <a:p>
            <a:fld id="{31C31572-11E2-C642-899D-260A72B31B0E}" type="datetimeFigureOut">
              <a:rPr lang="en-US" smtClean="0"/>
              <a:pPr/>
              <a:t>6/19/2020</a:t>
            </a:fld>
            <a:endParaRPr lang="en-US"/>
          </a:p>
        </p:txBody>
      </p:sp>
      <p:sp>
        <p:nvSpPr>
          <p:cNvPr id="5" name="Footer Placeholder 4"/>
          <p:cNvSpPr>
            <a:spLocks noGrp="1"/>
          </p:cNvSpPr>
          <p:nvPr>
            <p:ph type="ftr" sz="quarter" idx="11"/>
          </p:nvPr>
        </p:nvSpPr>
        <p:spPr>
          <a:xfrm>
            <a:off x="4038601" y="6356352"/>
            <a:ext cx="4114800"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414" tIns="45707" rIns="91414" bIns="45707"/>
          <a:lstStyle/>
          <a:p>
            <a:fld id="{8CFEA4EA-570C-9744-AC49-9A68AD601314}" type="slidenum">
              <a:rPr lang="en-US" smtClean="0"/>
              <a:pPr/>
              <a:t>‹#›</a:t>
            </a:fld>
            <a:endParaRPr lang="en-US"/>
          </a:p>
        </p:txBody>
      </p:sp>
    </p:spTree>
    <p:extLst>
      <p:ext uri="{BB962C8B-B14F-4D97-AF65-F5344CB8AC3E}">
        <p14:creationId xmlns:p14="http://schemas.microsoft.com/office/powerpoint/2010/main" val="15465493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lIns="91414" tIns="45707" rIns="91414" bIns="45707"/>
          <a:lstStyle/>
          <a:p>
            <a:fld id="{31C31572-11E2-C642-899D-260A72B31B0E}" type="datetimeFigureOut">
              <a:rPr lang="en-US" smtClean="0"/>
              <a:pPr/>
              <a:t>6/19/2020</a:t>
            </a:fld>
            <a:endParaRPr lang="en-US"/>
          </a:p>
        </p:txBody>
      </p:sp>
      <p:sp>
        <p:nvSpPr>
          <p:cNvPr id="3" name="Footer Placeholder 2"/>
          <p:cNvSpPr>
            <a:spLocks noGrp="1"/>
          </p:cNvSpPr>
          <p:nvPr>
            <p:ph type="ftr" sz="quarter" idx="11"/>
          </p:nvPr>
        </p:nvSpPr>
        <p:spPr>
          <a:xfrm>
            <a:off x="4038601" y="6356352"/>
            <a:ext cx="4114800" cy="365125"/>
          </a:xfrm>
          <a:prstGeom prst="rect">
            <a:avLst/>
          </a:prstGeom>
        </p:spPr>
        <p:txBody>
          <a:bodyPr lIns="91414" tIns="45707" rIns="91414" bIns="45707"/>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lIns="91414" tIns="45707" rIns="91414" bIns="45707"/>
          <a:lstStyle/>
          <a:p>
            <a:fld id="{8CFEA4EA-570C-9744-AC49-9A68AD601314}" type="slidenum">
              <a:rPr lang="en-US" smtClean="0"/>
              <a:pPr/>
              <a:t>‹#›</a:t>
            </a:fld>
            <a:endParaRPr lang="en-US"/>
          </a:p>
        </p:txBody>
      </p:sp>
    </p:spTree>
    <p:extLst>
      <p:ext uri="{BB962C8B-B14F-4D97-AF65-F5344CB8AC3E}">
        <p14:creationId xmlns:p14="http://schemas.microsoft.com/office/powerpoint/2010/main" val="5921730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0215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Thank You">
    <p:spTree>
      <p:nvGrpSpPr>
        <p:cNvPr id="1" name=""/>
        <p:cNvGrpSpPr/>
        <p:nvPr/>
      </p:nvGrpSpPr>
      <p:grpSpPr>
        <a:xfrm>
          <a:off x="0" y="0"/>
          <a:ext cx="0" cy="0"/>
          <a:chOff x="0" y="0"/>
          <a:chExt cx="0" cy="0"/>
        </a:xfrm>
      </p:grpSpPr>
      <p:grpSp>
        <p:nvGrpSpPr>
          <p:cNvPr id="2" name="Group 13"/>
          <p:cNvGrpSpPr>
            <a:grpSpLocks noChangeAspect="1"/>
          </p:cNvGrpSpPr>
          <p:nvPr/>
        </p:nvGrpSpPr>
        <p:grpSpPr>
          <a:xfrm>
            <a:off x="3102557" y="301046"/>
            <a:ext cx="5963221" cy="6343781"/>
            <a:chOff x="609600" y="1030719"/>
            <a:chExt cx="2269331" cy="2529481"/>
          </a:xfrm>
          <a:solidFill>
            <a:srgbClr val="EDEDEE"/>
          </a:solidFill>
        </p:grpSpPr>
        <p:sp>
          <p:nvSpPr>
            <p:cNvPr id="27" name="Freeform 26"/>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algn="l" defTabSz="913945" rtl="0">
                <a:defRPr/>
              </a:pPr>
              <a:endParaRPr lang="en-US" sz="2400" dirty="0">
                <a:solidFill>
                  <a:prstClr val="black"/>
                </a:solidFill>
              </a:endParaRPr>
            </a:p>
          </p:txBody>
        </p:sp>
        <p:sp>
          <p:nvSpPr>
            <p:cNvPr id="35" name="Freeform 34"/>
            <p:cNvSpPr>
              <a:spLocks/>
            </p:cNvSpPr>
            <p:nvPr/>
          </p:nvSpPr>
          <p:spPr bwMode="auto">
            <a:xfrm>
              <a:off x="937792" y="1030719"/>
              <a:ext cx="1075297" cy="202518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algn="l" defTabSz="913945" rtl="0">
                <a:defRPr/>
              </a:pPr>
              <a:endParaRPr lang="en-US" sz="2400" dirty="0">
                <a:solidFill>
                  <a:prstClr val="black"/>
                </a:solidFill>
              </a:endParaRPr>
            </a:p>
          </p:txBody>
        </p:sp>
        <p:sp>
          <p:nvSpPr>
            <p:cNvPr id="48" name="Freeform 47"/>
            <p:cNvSpPr>
              <a:spLocks/>
            </p:cNvSpPr>
            <p:nvPr/>
          </p:nvSpPr>
          <p:spPr bwMode="auto">
            <a:xfrm>
              <a:off x="1756939" y="1796500"/>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algn="l" defTabSz="913945" rtl="0">
                <a:defRPr/>
              </a:pPr>
              <a:endParaRPr lang="en-US" sz="2400" dirty="0">
                <a:solidFill>
                  <a:prstClr val="black"/>
                </a:solidFill>
              </a:endParaRPr>
            </a:p>
          </p:txBody>
        </p:sp>
        <p:sp>
          <p:nvSpPr>
            <p:cNvPr id="49" name="Freeform 48"/>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algn="l" defTabSz="913945" rtl="0">
                <a:defRPr/>
              </a:pPr>
              <a:endParaRPr lang="en-US" sz="2400" dirty="0">
                <a:solidFill>
                  <a:prstClr val="black"/>
                </a:solidFill>
              </a:endParaRPr>
            </a:p>
          </p:txBody>
        </p:sp>
        <p:sp>
          <p:nvSpPr>
            <p:cNvPr id="50" name="Freeform 49"/>
            <p:cNvSpPr>
              <a:spLocks/>
            </p:cNvSpPr>
            <p:nvPr/>
          </p:nvSpPr>
          <p:spPr bwMode="auto">
            <a:xfrm>
              <a:off x="609600" y="1354908"/>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algn="l" defTabSz="913945" rtl="0">
                <a:defRPr/>
              </a:pPr>
              <a:endParaRPr lang="en-US" sz="2400" dirty="0">
                <a:solidFill>
                  <a:prstClr val="black"/>
                </a:solidFill>
              </a:endParaRPr>
            </a:p>
          </p:txBody>
        </p:sp>
        <p:sp>
          <p:nvSpPr>
            <p:cNvPr id="51" name="Freeform 50"/>
            <p:cNvSpPr>
              <a:spLocks/>
            </p:cNvSpPr>
            <p:nvPr/>
          </p:nvSpPr>
          <p:spPr bwMode="auto">
            <a:xfrm>
              <a:off x="613603" y="2164716"/>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algn="l" defTabSz="913945" rtl="0">
                <a:defRPr/>
              </a:pPr>
              <a:endParaRPr lang="en-US" sz="2400" dirty="0">
                <a:solidFill>
                  <a:prstClr val="black"/>
                </a:solidFill>
              </a:endParaRPr>
            </a:p>
          </p:txBody>
        </p:sp>
        <p:sp>
          <p:nvSpPr>
            <p:cNvPr id="52" name="Freeform 51"/>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algn="l" defTabSz="913945" rtl="0">
                <a:defRPr/>
              </a:pPr>
              <a:endParaRPr lang="en-US" sz="2400" dirty="0">
                <a:solidFill>
                  <a:prstClr val="black"/>
                </a:solidFill>
              </a:endParaRPr>
            </a:p>
          </p:txBody>
        </p:sp>
      </p:grpSp>
      <p:grpSp>
        <p:nvGrpSpPr>
          <p:cNvPr id="3" name="Group 45"/>
          <p:cNvGrpSpPr/>
          <p:nvPr/>
        </p:nvGrpSpPr>
        <p:grpSpPr>
          <a:xfrm>
            <a:off x="852886" y="2627281"/>
            <a:ext cx="1007833" cy="1603281"/>
            <a:chOff x="612777" y="835024"/>
            <a:chExt cx="2700340" cy="4319589"/>
          </a:xfrm>
          <a:solidFill>
            <a:schemeClr val="tx1"/>
          </a:solidFill>
        </p:grpSpPr>
        <p:sp>
          <p:nvSpPr>
            <p:cNvPr id="36" name="Freeform 35"/>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7" name="Freeform 36"/>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8" name="Freeform 37"/>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9" name="Freeform 38"/>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0" name="Freeform 39"/>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1" name="Freeform 40"/>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2" name="Freeform 41"/>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3" name="Freeform 42"/>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4" name="Freeform 43"/>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5" name="Freeform 44"/>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6" name="Freeform 45"/>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7" name="Freeform 46"/>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grpSp>
      <p:sp>
        <p:nvSpPr>
          <p:cNvPr id="26" name="Rectangle 25"/>
          <p:cNvSpPr/>
          <p:nvPr/>
        </p:nvSpPr>
        <p:spPr>
          <a:xfrm>
            <a:off x="2368153" y="6215984"/>
            <a:ext cx="8112582" cy="461608"/>
          </a:xfrm>
          <a:prstGeom prst="rect">
            <a:avLst/>
          </a:prstGeom>
        </p:spPr>
        <p:txBody>
          <a:bodyPr wrap="square" lIns="121865" tIns="60932" rIns="121865" bIns="60932">
            <a:spAutoFit/>
          </a:bodyPr>
          <a:lstStyle/>
          <a:p>
            <a:r>
              <a:rPr lang="en-US" sz="1100" dirty="0">
                <a:latin typeface="+mn-lt"/>
              </a:rPr>
              <a:t>©2018 ZIH Corp and/or its affiliates. All rights reserved. ZEBRA and the stylized Zebra head are trademarks of ZIH Corp, registered in many jurisdictions worldwide. All other trademarks are the property of their respective owners.</a:t>
            </a:r>
            <a:endParaRPr lang="en-US" sz="1800" dirty="0">
              <a:latin typeface="+mn-lt"/>
            </a:endParaRPr>
          </a:p>
        </p:txBody>
      </p:sp>
      <p:sp>
        <p:nvSpPr>
          <p:cNvPr id="18" name="Rectangle 17"/>
          <p:cNvSpPr/>
          <p:nvPr/>
        </p:nvSpPr>
        <p:spPr>
          <a:xfrm>
            <a:off x="2497669" y="2754975"/>
            <a:ext cx="3647933" cy="553999"/>
          </a:xfrm>
          <a:prstGeom prst="rect">
            <a:avLst/>
          </a:prstGeom>
        </p:spPr>
        <p:txBody>
          <a:bodyPr wrap="none" lIns="0" tIns="60932" rIns="121865" bIns="60932">
            <a:noAutofit/>
          </a:bodyPr>
          <a:lstStyle/>
          <a:p>
            <a:pPr>
              <a:spcAft>
                <a:spcPts val="0"/>
              </a:spcAft>
            </a:pPr>
            <a:r>
              <a:rPr lang="en-US" sz="4800" b="1" dirty="0"/>
              <a:t>THANK YOU</a:t>
            </a:r>
          </a:p>
        </p:txBody>
      </p:sp>
    </p:spTree>
    <p:extLst>
      <p:ext uri="{BB962C8B-B14F-4D97-AF65-F5344CB8AC3E}">
        <p14:creationId xmlns:p14="http://schemas.microsoft.com/office/powerpoint/2010/main" val="387026609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23005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userDrawn="1"/>
        </p:nvSpPr>
        <p:spPr bwMode="auto">
          <a:xfrm>
            <a:off x="0" y="4114800"/>
            <a:ext cx="4737176"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456113" y="1617662"/>
            <a:ext cx="7732713" cy="5240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8549640"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33472"/>
            <a:ext cx="7735824"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366674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7677171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864104" y="2844664"/>
            <a:ext cx="6463791" cy="934508"/>
          </a:xfrm>
          <a:prstGeom prst="rect">
            <a:avLst/>
          </a:prstGeom>
        </p:spPr>
        <p:txBody>
          <a:bodyPr lIns="0" tIns="0" rIns="0" bIns="0"/>
          <a:lstStyle>
            <a:lvl1pPr>
              <a:defRPr sz="6000" b="1" i="0">
                <a:solidFill>
                  <a:srgbClr val="FFD200"/>
                </a:solidFill>
                <a:latin typeface="Arial"/>
                <a:cs typeface="Arial"/>
              </a:defRPr>
            </a:lvl1pPr>
          </a:lstStyle>
          <a:p>
            <a:endParaRPr/>
          </a:p>
        </p:txBody>
      </p:sp>
      <p:sp>
        <p:nvSpPr>
          <p:cNvPr id="3" name="Holder 3"/>
          <p:cNvSpPr>
            <a:spLocks noGrp="1"/>
          </p:cNvSpPr>
          <p:nvPr>
            <p:ph sz="half" idx="2"/>
          </p:nvPr>
        </p:nvSpPr>
        <p:spPr>
          <a:xfrm>
            <a:off x="609600" y="1577340"/>
            <a:ext cx="530352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1"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pPr/>
              <a:t>6/19/2020</a:t>
            </a:fld>
            <a:endParaRPr lang="en-US"/>
          </a:p>
        </p:txBody>
      </p:sp>
      <p:sp>
        <p:nvSpPr>
          <p:cNvPr id="7" name="Holder 7"/>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0242472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hank You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29FBE-3774-44C4-AB21-0CC9A614B4CF}"/>
              </a:ext>
            </a:extLst>
          </p:cNvPr>
          <p:cNvSpPr/>
          <p:nvPr userDrawn="1"/>
        </p:nvSpPr>
        <p:spPr>
          <a:xfrm>
            <a:off x="10809765"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35" tIns="0" rIns="121835" bIns="0" rtlCol="0" anchor="ctr"/>
          <a:lstStyle/>
          <a:p>
            <a:pPr marL="0" marR="0" lvl="0" indent="0" algn="ctr" defTabSz="913852" rtl="0" eaLnBrk="1" fontAlgn="base" latinLnBrk="0" hangingPunct="1">
              <a:lnSpc>
                <a:spcPct val="80000"/>
              </a:lnSpc>
              <a:spcBef>
                <a:spcPct val="0"/>
              </a:spcBef>
              <a:spcAft>
                <a:spcPct val="0"/>
              </a:spcAft>
              <a:buClrTx/>
              <a:buSzTx/>
              <a:buFontTx/>
              <a:buNone/>
              <a:tabLst/>
              <a:defRPr/>
            </a:pPr>
            <a:endParaRPr kumimoji="0" lang="en-US" sz="1798"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538" y="-7005"/>
            <a:ext cx="1394353" cy="1394687"/>
          </a:xfrm>
          <a:prstGeom prst="rect">
            <a:avLst/>
          </a:prstGeom>
        </p:spPr>
      </p:pic>
      <p:pic>
        <p:nvPicPr>
          <p:cNvPr id="6" name="Picture 5">
            <a:extLst>
              <a:ext uri="{FF2B5EF4-FFF2-40B4-BE49-F238E27FC236}">
                <a16:creationId xmlns:a16="http://schemas.microsoft.com/office/drawing/2014/main" id="{38252121-F1EA-4FA6-A57D-D963C898C4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227241" y="4745736"/>
            <a:ext cx="2180271" cy="704088"/>
          </a:xfrm>
          <a:prstGeom prst="rect">
            <a:avLst/>
          </a:prstGeom>
          <a:noFill/>
        </p:spPr>
      </p:pic>
      <p:sp>
        <p:nvSpPr>
          <p:cNvPr id="7" name="TextBox 6">
            <a:extLst>
              <a:ext uri="{FF2B5EF4-FFF2-40B4-BE49-F238E27FC236}">
                <a16:creationId xmlns:a16="http://schemas.microsoft.com/office/drawing/2014/main" id="{67678032-9684-4FD5-B793-F284D0B4055A}"/>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3852" rtl="0" eaLnBrk="1" fontAlgn="auto" latinLnBrk="0" hangingPunct="1">
              <a:lnSpc>
                <a:spcPct val="100000"/>
              </a:lnSpc>
              <a:spcBef>
                <a:spcPct val="0"/>
              </a:spcBef>
              <a:spcAft>
                <a:spcPts val="0"/>
              </a:spcAft>
              <a:buClrTx/>
              <a:buSzTx/>
              <a:buFontTx/>
              <a:buNone/>
              <a:tabLst/>
              <a:defRPr/>
            </a:pPr>
            <a:r>
              <a:rPr kumimoji="0" lang="en-US" sz="4998" b="0" i="0" u="none" strike="noStrike" kern="1200" cap="none" spc="0" normalizeH="0" baseline="0" noProof="0" dirty="0">
                <a:ln>
                  <a:noFill/>
                </a:ln>
                <a:solidFill>
                  <a:srgbClr val="000000"/>
                </a:solidFill>
                <a:effectLst/>
                <a:uLnTx/>
                <a:uFillTx/>
                <a:latin typeface="Arial" panose="020B0604020202020204"/>
                <a:ea typeface="ＭＳ Ｐゴシック"/>
                <a:cs typeface="+mn-cs"/>
              </a:rPr>
              <a:t>Thank You</a:t>
            </a:r>
          </a:p>
        </p:txBody>
      </p:sp>
      <p:sp>
        <p:nvSpPr>
          <p:cNvPr id="8" name="Rectangle 7">
            <a:extLst>
              <a:ext uri="{FF2B5EF4-FFF2-40B4-BE49-F238E27FC236}">
                <a16:creationId xmlns:a16="http://schemas.microsoft.com/office/drawing/2014/main" id="{C98ADAB1-2FB5-4111-A571-CEBA54292DF6}"/>
              </a:ext>
            </a:extLst>
          </p:cNvPr>
          <p:cNvSpPr/>
          <p:nvPr userDrawn="1"/>
        </p:nvSpPr>
        <p:spPr>
          <a:xfrm>
            <a:off x="1227242" y="6203841"/>
            <a:ext cx="8110469" cy="338527"/>
          </a:xfrm>
          <a:prstGeom prst="rect">
            <a:avLst/>
          </a:prstGeom>
        </p:spPr>
        <p:txBody>
          <a:bodyPr wrap="square" lIns="0" tIns="0" rIns="121835" bIns="60917">
            <a:spAutoFit/>
          </a:bodyP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ZEBRA and the stylized Zebra head are trademarks of ZIH Corp, registered in many jurisdictions worldwide. All other trademarks are the property of their respective owners. ©2019 ZIH Corp and/or its affiliates. All rights reserved.</a:t>
            </a:r>
          </a:p>
        </p:txBody>
      </p:sp>
    </p:spTree>
    <p:extLst>
      <p:ext uri="{BB962C8B-B14F-4D97-AF65-F5344CB8AC3E}">
        <p14:creationId xmlns:p14="http://schemas.microsoft.com/office/powerpoint/2010/main" val="2531494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_imagery">
    <p:bg>
      <p:bgPr>
        <a:solidFill>
          <a:schemeClr val="bg1"/>
        </a:solidFill>
        <a:effectLst/>
      </p:bgPr>
    </p:bg>
    <p:spTree>
      <p:nvGrpSpPr>
        <p:cNvPr id="1" name=""/>
        <p:cNvGrpSpPr/>
        <p:nvPr/>
      </p:nvGrpSpPr>
      <p:grpSpPr>
        <a:xfrm>
          <a:off x="0" y="0"/>
          <a:ext cx="0" cy="0"/>
          <a:chOff x="0" y="0"/>
          <a:chExt cx="0" cy="0"/>
        </a:xfrm>
      </p:grpSpPr>
      <p:pic>
        <p:nvPicPr>
          <p:cNvPr id="19" name="Picture 3" descr="C:\Users\xbnm38\Downloads\Enterprise_NA_Workabout Pro 4_Warehouse_Inventory Mgmt_Long With Pistol_D3X5542_Lennon (1).jpg"/>
          <p:cNvPicPr>
            <a:picLocks noChangeAspect="1" noChangeArrowheads="1"/>
          </p:cNvPicPr>
          <p:nvPr userDrawn="1"/>
        </p:nvPicPr>
        <p:blipFill>
          <a:blip r:embed="rId2" cstate="email">
            <a:grayscl/>
            <a:extLst>
              <a:ext uri="{28A0092B-C50C-407E-A947-70E740481C1C}">
                <a14:useLocalDpi xmlns:a14="http://schemas.microsoft.com/office/drawing/2010/main"/>
              </a:ext>
            </a:extLst>
          </a:blip>
          <a:srcRect/>
          <a:stretch>
            <a:fillRect/>
          </a:stretch>
        </p:blipFill>
        <p:spPr bwMode="auto">
          <a:xfrm>
            <a:off x="0" y="515968"/>
            <a:ext cx="12186755" cy="2772922"/>
          </a:xfrm>
          <a:prstGeom prst="rect">
            <a:avLst/>
          </a:prstGeom>
          <a:noFill/>
          <a:ln w="9525">
            <a:noFill/>
            <a:miter lim="800000"/>
            <a:headEnd/>
            <a:tailEnd/>
          </a:ln>
        </p:spPr>
      </p:pic>
      <p:pic>
        <p:nvPicPr>
          <p:cNvPr id="1026" name="Picture 2"/>
          <p:cNvPicPr>
            <a:picLocks noChangeAspect="1" noChangeArrowheads="1"/>
          </p:cNvPicPr>
          <p:nvPr userDrawn="1"/>
        </p:nvPicPr>
        <p:blipFill>
          <a:blip r:embed="rId3" cstate="hqprint">
            <a:grayscl/>
            <a:extLst>
              <a:ext uri="{28A0092B-C50C-407E-A947-70E740481C1C}">
                <a14:useLocalDpi xmlns:a14="http://schemas.microsoft.com/office/drawing/2010/main"/>
              </a:ext>
            </a:extLst>
          </a:blip>
          <a:srcRect/>
          <a:stretch>
            <a:fillRect/>
          </a:stretch>
        </p:blipFill>
        <p:spPr bwMode="auto">
          <a:xfrm>
            <a:off x="1954925" y="3257587"/>
            <a:ext cx="10237076" cy="3600413"/>
          </a:xfrm>
          <a:prstGeom prst="rect">
            <a:avLst/>
          </a:prstGeom>
          <a:noFill/>
          <a:ln w="9525">
            <a:noFill/>
            <a:miter lim="800000"/>
            <a:headEnd/>
            <a:tailEnd/>
          </a:ln>
        </p:spPr>
      </p:pic>
      <p:sp>
        <p:nvSpPr>
          <p:cNvPr id="22" name="Rectangle 21"/>
          <p:cNvSpPr/>
          <p:nvPr userDrawn="1"/>
        </p:nvSpPr>
        <p:spPr>
          <a:xfrm>
            <a:off x="1" y="3263463"/>
            <a:ext cx="7441324" cy="3594538"/>
          </a:xfrm>
          <a:prstGeom prst="rect">
            <a:avLst/>
          </a:prstGeom>
          <a:gradFill flip="none" rotWithShape="1">
            <a:gsLst>
              <a:gs pos="27000">
                <a:schemeClr val="tx1"/>
              </a:gs>
              <a:gs pos="50000">
                <a:schemeClr val="tx1">
                  <a:alpha val="71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ounded Rectangle 9"/>
          <p:cNvSpPr/>
          <p:nvPr/>
        </p:nvSpPr>
        <p:spPr bwMode="auto">
          <a:xfrm>
            <a:off x="0" y="514350"/>
            <a:ext cx="12192000" cy="6343650"/>
          </a:xfrm>
          <a:prstGeom prst="roundRect">
            <a:avLst>
              <a:gd name="adj" fmla="val 0"/>
            </a:avLst>
          </a:prstGeom>
          <a:solidFill>
            <a:srgbClr val="0D749F">
              <a:alpha val="84000"/>
            </a:srgbClr>
          </a:solidFill>
          <a:ln w="25400" cap="flat" cmpd="sng" algn="ctr">
            <a:noFill/>
            <a:prstDash val="solid"/>
          </a:ln>
          <a:effectLst/>
        </p:spPr>
        <p:txBody>
          <a:bodyPr lIns="64008" tIns="32004" rIns="64008" bIns="32004" anchor="ctr"/>
          <a:lstStyle/>
          <a:p>
            <a:pPr algn="ctr" defTabSz="761931"/>
            <a:endParaRPr lang="en-US" sz="1800" dirty="0">
              <a:solidFill>
                <a:prstClr val="white"/>
              </a:solidFill>
              <a:latin typeface="Franklin Gothic Medium" pitchFamily="34" charset="0"/>
              <a:sym typeface="Arial" charset="0"/>
            </a:endParaRPr>
          </a:p>
        </p:txBody>
      </p:sp>
      <p:cxnSp>
        <p:nvCxnSpPr>
          <p:cNvPr id="32" name="Straight Connector 31"/>
          <p:cNvCxnSpPr/>
          <p:nvPr userDrawn="1"/>
        </p:nvCxnSpPr>
        <p:spPr>
          <a:xfrm>
            <a:off x="0" y="325755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17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ection Header_imagery">
    <p:bg>
      <p:bgPr>
        <a:solidFill>
          <a:schemeClr val="bg1"/>
        </a:solidFill>
        <a:effectLst/>
      </p:bgPr>
    </p:bg>
    <p:spTree>
      <p:nvGrpSpPr>
        <p:cNvPr id="1" name=""/>
        <p:cNvGrpSpPr/>
        <p:nvPr/>
      </p:nvGrpSpPr>
      <p:grpSpPr>
        <a:xfrm>
          <a:off x="0" y="0"/>
          <a:ext cx="0" cy="0"/>
          <a:chOff x="0" y="0"/>
          <a:chExt cx="0" cy="0"/>
        </a:xfrm>
      </p:grpSpPr>
      <p:pic>
        <p:nvPicPr>
          <p:cNvPr id="4098" name="Picture 2" descr="C:\Users\XBNM38\Documents\Pictures\Motorola Pictures\Stock Photos\FKI\FKI_Logistex_WSLCB1.jpg"/>
          <p:cNvPicPr>
            <a:picLocks noChangeAspect="1" noChangeArrowheads="1"/>
          </p:cNvPicPr>
          <p:nvPr userDrawn="1"/>
        </p:nvPicPr>
        <p:blipFill>
          <a:blip r:embed="rId2" cstate="email">
            <a:grayscl/>
            <a:extLst>
              <a:ext uri="{28A0092B-C50C-407E-A947-70E740481C1C}">
                <a14:useLocalDpi xmlns:a14="http://schemas.microsoft.com/office/drawing/2010/main"/>
              </a:ext>
            </a:extLst>
          </a:blip>
          <a:srcRect/>
          <a:stretch>
            <a:fillRect/>
          </a:stretch>
        </p:blipFill>
        <p:spPr bwMode="auto">
          <a:xfrm>
            <a:off x="2" y="530942"/>
            <a:ext cx="12191999" cy="6327058"/>
          </a:xfrm>
          <a:prstGeom prst="rect">
            <a:avLst/>
          </a:prstGeom>
          <a:noFill/>
        </p:spPr>
      </p:pic>
      <p:sp>
        <p:nvSpPr>
          <p:cNvPr id="10" name="Rounded Rectangle 9"/>
          <p:cNvSpPr/>
          <p:nvPr/>
        </p:nvSpPr>
        <p:spPr bwMode="auto">
          <a:xfrm>
            <a:off x="0" y="514350"/>
            <a:ext cx="12192000" cy="6343650"/>
          </a:xfrm>
          <a:prstGeom prst="roundRect">
            <a:avLst>
              <a:gd name="adj" fmla="val 0"/>
            </a:avLst>
          </a:prstGeom>
          <a:solidFill>
            <a:srgbClr val="0D749F">
              <a:alpha val="74000"/>
            </a:srgbClr>
          </a:solidFill>
          <a:ln w="25400" cap="flat" cmpd="sng" algn="ctr">
            <a:noFill/>
            <a:prstDash val="solid"/>
          </a:ln>
          <a:effectLst/>
        </p:spPr>
        <p:txBody>
          <a:bodyPr lIns="64008" tIns="32004" rIns="64008" bIns="32004" anchor="ctr"/>
          <a:lstStyle/>
          <a:p>
            <a:pPr algn="ctr" defTabSz="761931"/>
            <a:endParaRPr lang="en-US" sz="1800" dirty="0">
              <a:solidFill>
                <a:prstClr val="white"/>
              </a:solidFill>
              <a:latin typeface="Franklin Gothic Medium" pitchFamily="34" charset="0"/>
              <a:sym typeface="Arial" charset="0"/>
            </a:endParaRPr>
          </a:p>
        </p:txBody>
      </p:sp>
    </p:spTree>
    <p:extLst>
      <p:ext uri="{BB962C8B-B14F-4D97-AF65-F5344CB8AC3E}">
        <p14:creationId xmlns:p14="http://schemas.microsoft.com/office/powerpoint/2010/main" val="130726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18741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210" y="682411"/>
            <a:ext cx="11379791" cy="446300"/>
          </a:xfrm>
        </p:spPr>
        <p:txBody>
          <a:bodyPr/>
          <a:lstStyle>
            <a:lvl1pPr>
              <a:lnSpc>
                <a:spcPct val="80000"/>
              </a:lnSpc>
              <a:defRPr sz="2800">
                <a:solidFill>
                  <a:srgbClr val="0077A0"/>
                </a:solidFill>
              </a:defRPr>
            </a:lvl1pPr>
          </a:lstStyle>
          <a:p>
            <a:r>
              <a:rPr lang="en-US" dirty="0"/>
              <a:t>Click to edit Master title style</a:t>
            </a:r>
          </a:p>
        </p:txBody>
      </p:sp>
    </p:spTree>
    <p:extLst>
      <p:ext uri="{BB962C8B-B14F-4D97-AF65-F5344CB8AC3E}">
        <p14:creationId xmlns:p14="http://schemas.microsoft.com/office/powerpoint/2010/main" val="91865949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ext on Top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9224" y="63064"/>
            <a:ext cx="8807669" cy="446300"/>
          </a:xfrm>
        </p:spPr>
        <p:txBody>
          <a:bodyPr rIns="45720" anchor="ctr" anchorCtr="0"/>
          <a:lstStyle>
            <a:lvl1pPr algn="r">
              <a:lnSpc>
                <a:spcPct val="80000"/>
              </a:lnSpc>
              <a:defRPr sz="2000" b="1" cap="none">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34991666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Subhead only">
    <p:spTree>
      <p:nvGrpSpPr>
        <p:cNvPr id="1" name=""/>
        <p:cNvGrpSpPr/>
        <p:nvPr/>
      </p:nvGrpSpPr>
      <p:grpSpPr>
        <a:xfrm>
          <a:off x="0" y="0"/>
          <a:ext cx="0" cy="0"/>
          <a:chOff x="0" y="0"/>
          <a:chExt cx="0" cy="0"/>
        </a:xfrm>
      </p:grpSpPr>
      <p:sp>
        <p:nvSpPr>
          <p:cNvPr id="2" name="Title 1"/>
          <p:cNvSpPr>
            <a:spLocks noGrp="1"/>
          </p:cNvSpPr>
          <p:nvPr>
            <p:ph type="title"/>
          </p:nvPr>
        </p:nvSpPr>
        <p:spPr>
          <a:xfrm>
            <a:off x="431210" y="650876"/>
            <a:ext cx="11379791" cy="562681"/>
          </a:xfrm>
        </p:spPr>
        <p:txBody>
          <a:bodyPr/>
          <a:lstStyle>
            <a:lvl1pPr>
              <a:defRPr sz="2800">
                <a:solidFill>
                  <a:srgbClr val="0077A0"/>
                </a:solidFill>
              </a:defRPr>
            </a:lvl1pPr>
          </a:lstStyle>
          <a:p>
            <a:r>
              <a:rPr lang="en-US" dirty="0"/>
              <a:t>Click to edit Master</a:t>
            </a:r>
          </a:p>
        </p:txBody>
      </p:sp>
      <p:sp>
        <p:nvSpPr>
          <p:cNvPr id="4" name="Text Placeholder 3"/>
          <p:cNvSpPr>
            <a:spLocks noGrp="1"/>
          </p:cNvSpPr>
          <p:nvPr>
            <p:ph type="body" sz="quarter" idx="16"/>
          </p:nvPr>
        </p:nvSpPr>
        <p:spPr>
          <a:xfrm>
            <a:off x="3714751" y="100017"/>
            <a:ext cx="8401047" cy="353941"/>
          </a:xfrm>
        </p:spPr>
        <p:txBody>
          <a:bodyPr wrap="square" tIns="0" anchor="ctr" anchorCtr="0">
            <a:spAutoFit/>
          </a:bodyPr>
          <a:lstStyle>
            <a:lvl1pPr marL="0" indent="0" algn="r">
              <a:buNone/>
              <a:defRPr sz="2000" b="0" cap="all" baseline="0">
                <a:solidFill>
                  <a:schemeClr val="bg1"/>
                </a:solidFill>
                <a:latin typeface="Franklin Gothic Medium" pitchFamily="34" charset="0"/>
              </a:defRPr>
            </a:lvl1pPr>
          </a:lstStyle>
          <a:p>
            <a:pPr lvl="0"/>
            <a:r>
              <a:rPr lang="en-US" dirty="0"/>
              <a:t>Click to edit Master text styles</a:t>
            </a:r>
          </a:p>
        </p:txBody>
      </p:sp>
    </p:spTree>
    <p:extLst>
      <p:ext uri="{BB962C8B-B14F-4D97-AF65-F5344CB8AC3E}">
        <p14:creationId xmlns:p14="http://schemas.microsoft.com/office/powerpoint/2010/main" val="24618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Title and Subhead only">
    <p:spTree>
      <p:nvGrpSpPr>
        <p:cNvPr id="1" name=""/>
        <p:cNvGrpSpPr/>
        <p:nvPr/>
      </p:nvGrpSpPr>
      <p:grpSpPr>
        <a:xfrm>
          <a:off x="0" y="0"/>
          <a:ext cx="0" cy="0"/>
          <a:chOff x="0" y="0"/>
          <a:chExt cx="0" cy="0"/>
        </a:xfrm>
      </p:grpSpPr>
      <p:sp>
        <p:nvSpPr>
          <p:cNvPr id="2" name="Title 1"/>
          <p:cNvSpPr>
            <a:spLocks noGrp="1"/>
          </p:cNvSpPr>
          <p:nvPr>
            <p:ph type="title"/>
          </p:nvPr>
        </p:nvSpPr>
        <p:spPr>
          <a:xfrm>
            <a:off x="431210" y="650876"/>
            <a:ext cx="11379791" cy="562681"/>
          </a:xfrm>
        </p:spPr>
        <p:txBody>
          <a:bodyPr/>
          <a:lstStyle>
            <a:lvl1pPr>
              <a:defRPr>
                <a:solidFill>
                  <a:srgbClr val="0077A0"/>
                </a:solidFill>
              </a:defRPr>
            </a:lvl1pPr>
          </a:lstStyle>
          <a:p>
            <a:r>
              <a:rPr lang="en-US" dirty="0"/>
              <a:t>Click to edit Master</a:t>
            </a:r>
          </a:p>
        </p:txBody>
      </p:sp>
      <p:sp>
        <p:nvSpPr>
          <p:cNvPr id="4" name="Text Placeholder 3"/>
          <p:cNvSpPr>
            <a:spLocks noGrp="1"/>
          </p:cNvSpPr>
          <p:nvPr>
            <p:ph type="body" sz="quarter" idx="16"/>
          </p:nvPr>
        </p:nvSpPr>
        <p:spPr>
          <a:xfrm>
            <a:off x="444501" y="1306516"/>
            <a:ext cx="11366500" cy="563614"/>
          </a:xfrm>
        </p:spPr>
        <p:txBody>
          <a:bodyPr tIns="0">
            <a:spAutoFit/>
          </a:bodyPr>
          <a:lstStyle>
            <a:lvl1pPr marL="0" indent="0">
              <a:spcBef>
                <a:spcPts val="0"/>
              </a:spcBef>
              <a:buNone/>
              <a:defRPr lang="en-US" sz="1600" b="0" kern="1200" cap="all" baseline="0" dirty="0" smtClean="0">
                <a:solidFill>
                  <a:schemeClr val="bg1">
                    <a:lumMod val="50000"/>
                  </a:schemeClr>
                </a:solidFill>
                <a:latin typeface="Franklin Gothic Medium" pitchFamily="34" charset="0"/>
                <a:ea typeface="+mn-ea"/>
                <a:cs typeface="+mn-cs"/>
              </a:defRPr>
            </a:lvl1pPr>
          </a:lstStyle>
          <a:p>
            <a:pPr marL="0" lvl="0" indent="0" algn="l" defTabSz="914354" rtl="0" eaLnBrk="1" latinLnBrk="0" hangingPunct="1">
              <a:lnSpc>
                <a:spcPts val="1260"/>
              </a:lnSpc>
              <a:spcBef>
                <a:spcPts val="0"/>
              </a:spcBef>
              <a:buClr>
                <a:schemeClr val="accent1"/>
              </a:buClr>
              <a:buFont typeface="Arial" pitchFamily="34" charset="0"/>
              <a:buNone/>
            </a:pPr>
            <a:r>
              <a:rPr lang="en-US" dirty="0"/>
              <a:t>Click to edit Master text styles</a:t>
            </a:r>
          </a:p>
          <a:p>
            <a:pPr marL="0" lvl="0" indent="0" algn="l" defTabSz="914354" rtl="0" eaLnBrk="1" latinLnBrk="0" hangingPunct="1">
              <a:lnSpc>
                <a:spcPts val="1260"/>
              </a:lnSpc>
              <a:spcBef>
                <a:spcPts val="0"/>
              </a:spcBef>
              <a:buClr>
                <a:schemeClr val="accent1"/>
              </a:buClr>
              <a:buFont typeface="Arial" pitchFamily="34" charset="0"/>
              <a:buNone/>
            </a:pPr>
            <a:r>
              <a:rPr lang="en-US" dirty="0" err="1"/>
              <a:t>Kjhg</a:t>
            </a:r>
            <a:endParaRPr lang="en-US" dirty="0"/>
          </a:p>
          <a:p>
            <a:pPr marL="0" lvl="0" indent="0" algn="l" defTabSz="914354" rtl="0" eaLnBrk="1" latinLnBrk="0" hangingPunct="1">
              <a:lnSpc>
                <a:spcPts val="1260"/>
              </a:lnSpc>
              <a:spcBef>
                <a:spcPts val="0"/>
              </a:spcBef>
              <a:buClr>
                <a:schemeClr val="accent1"/>
              </a:buClr>
              <a:buFont typeface="Arial" pitchFamily="34" charset="0"/>
              <a:buNone/>
            </a:pPr>
            <a:r>
              <a:rPr lang="en-US" dirty="0" err="1"/>
              <a:t>jhf</a:t>
            </a:r>
            <a:endParaRPr lang="en-US" dirty="0"/>
          </a:p>
        </p:txBody>
      </p:sp>
    </p:spTree>
    <p:extLst>
      <p:ext uri="{BB962C8B-B14F-4D97-AF65-F5344CB8AC3E}">
        <p14:creationId xmlns:p14="http://schemas.microsoft.com/office/powerpoint/2010/main" val="158889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7A0"/>
                </a:solidFill>
              </a:defRPr>
            </a:lvl1pPr>
          </a:lstStyle>
          <a:p>
            <a:r>
              <a:rPr lang="en-US" dirty="0"/>
              <a:t>Click to edit Master</a:t>
            </a:r>
          </a:p>
        </p:txBody>
      </p:sp>
      <p:sp>
        <p:nvSpPr>
          <p:cNvPr id="5" name="Content Placeholder 4"/>
          <p:cNvSpPr>
            <a:spLocks noGrp="1"/>
          </p:cNvSpPr>
          <p:nvPr>
            <p:ph sz="quarter" idx="15"/>
          </p:nvPr>
        </p:nvSpPr>
        <p:spPr>
          <a:xfrm>
            <a:off x="465667" y="1778000"/>
            <a:ext cx="9906000" cy="440852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230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735824"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798064"/>
            <a:ext cx="7735824"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5568696"/>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userDrawn="1"/>
        </p:nvSpPr>
        <p:spPr>
          <a:xfrm flipH="1" flipV="1">
            <a:off x="10284051" y="437168"/>
            <a:ext cx="1904775"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userDrawn="1"/>
        </p:nvSpPr>
        <p:spPr bwMode="auto">
          <a:xfrm flipH="1">
            <a:off x="5554716" y="4114800"/>
            <a:ext cx="4737176"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1893" y="5303387"/>
            <a:ext cx="1896933" cy="1554615"/>
          </a:xfrm>
          <a:prstGeom prst="rect">
            <a:avLst/>
          </a:prstGeom>
        </p:spPr>
      </p:pic>
    </p:spTree>
    <p:extLst>
      <p:ext uri="{BB962C8B-B14F-4D97-AF65-F5344CB8AC3E}">
        <p14:creationId xmlns:p14="http://schemas.microsoft.com/office/powerpoint/2010/main" val="26328462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a:xfrm>
            <a:off x="431210" y="650875"/>
            <a:ext cx="11379791" cy="548569"/>
          </a:xfrm>
        </p:spPr>
        <p:txBody>
          <a:bodyPr/>
          <a:lstStyle>
            <a:lvl1pPr>
              <a:defRPr>
                <a:solidFill>
                  <a:srgbClr val="0077A0"/>
                </a:solidFill>
              </a:defRPr>
            </a:lvl1pPr>
          </a:lstStyle>
          <a:p>
            <a:r>
              <a:rPr lang="en-US" dirty="0"/>
              <a:t>Click to edit Master</a:t>
            </a:r>
          </a:p>
        </p:txBody>
      </p:sp>
      <p:sp>
        <p:nvSpPr>
          <p:cNvPr id="5" name="Content Placeholder 4"/>
          <p:cNvSpPr>
            <a:spLocks noGrp="1"/>
          </p:cNvSpPr>
          <p:nvPr>
            <p:ph sz="quarter" idx="15"/>
          </p:nvPr>
        </p:nvSpPr>
        <p:spPr>
          <a:xfrm>
            <a:off x="465666" y="2068478"/>
            <a:ext cx="11250084" cy="440852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6"/>
          </p:nvPr>
        </p:nvSpPr>
        <p:spPr>
          <a:xfrm>
            <a:off x="444501" y="1206501"/>
            <a:ext cx="11366500" cy="430885"/>
          </a:xfrm>
        </p:spPr>
        <p:txBody>
          <a:bodyPr tIns="0">
            <a:spAutoFit/>
          </a:bodyPr>
          <a:lstStyle>
            <a:lvl1pPr marL="0" indent="0">
              <a:buNone/>
              <a:defRPr b="0" cap="all" baseline="0">
                <a:solidFill>
                  <a:schemeClr val="bg1">
                    <a:lumMod val="75000"/>
                  </a:schemeClr>
                </a:solidFill>
                <a:latin typeface="Franklin Gothic Medium" pitchFamily="34" charset="0"/>
              </a:defRPr>
            </a:lvl1pPr>
          </a:lstStyle>
          <a:p>
            <a:pPr lvl="0"/>
            <a:r>
              <a:rPr lang="en-US" dirty="0"/>
              <a:t>Click to edit Master text styles</a:t>
            </a:r>
          </a:p>
        </p:txBody>
      </p:sp>
    </p:spTree>
    <p:extLst>
      <p:ext uri="{BB962C8B-B14F-4D97-AF65-F5344CB8AC3E}">
        <p14:creationId xmlns:p14="http://schemas.microsoft.com/office/powerpoint/2010/main" val="357871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Content Subhead with Space on Right">
    <p:spTree>
      <p:nvGrpSpPr>
        <p:cNvPr id="1" name=""/>
        <p:cNvGrpSpPr/>
        <p:nvPr/>
      </p:nvGrpSpPr>
      <p:grpSpPr>
        <a:xfrm>
          <a:off x="0" y="0"/>
          <a:ext cx="0" cy="0"/>
          <a:chOff x="0" y="0"/>
          <a:chExt cx="0" cy="0"/>
        </a:xfrm>
      </p:grpSpPr>
      <p:sp>
        <p:nvSpPr>
          <p:cNvPr id="2" name="Title 1"/>
          <p:cNvSpPr>
            <a:spLocks noGrp="1"/>
          </p:cNvSpPr>
          <p:nvPr>
            <p:ph type="title"/>
          </p:nvPr>
        </p:nvSpPr>
        <p:spPr>
          <a:xfrm>
            <a:off x="120771" y="650876"/>
            <a:ext cx="11379791" cy="449263"/>
          </a:xfrm>
        </p:spPr>
        <p:txBody>
          <a:bodyPr/>
          <a:lstStyle>
            <a:lvl1pPr>
              <a:defRPr sz="2800">
                <a:solidFill>
                  <a:srgbClr val="0077A0"/>
                </a:solidFill>
              </a:defRPr>
            </a:lvl1pPr>
          </a:lstStyle>
          <a:p>
            <a:r>
              <a:rPr lang="en-US" dirty="0"/>
              <a:t>Click to edit Master title style</a:t>
            </a:r>
          </a:p>
        </p:txBody>
      </p:sp>
      <p:sp>
        <p:nvSpPr>
          <p:cNvPr id="5" name="Content Placeholder 4"/>
          <p:cNvSpPr>
            <a:spLocks noGrp="1"/>
          </p:cNvSpPr>
          <p:nvPr>
            <p:ph sz="quarter" idx="15" hasCustomPrompt="1"/>
          </p:nvPr>
        </p:nvSpPr>
        <p:spPr>
          <a:xfrm>
            <a:off x="155228" y="1828595"/>
            <a:ext cx="8127995" cy="4436739"/>
          </a:xfrm>
        </p:spPr>
        <p:txBody>
          <a:bodyPr>
            <a:normAutofit/>
          </a:bodyPr>
          <a:lstStyle>
            <a:lvl1pPr>
              <a:buFont typeface="Arial" pitchFamily="34" charset="0"/>
              <a:buNone/>
              <a:defRPr sz="1700" b="1">
                <a:solidFill>
                  <a:schemeClr val="tx1"/>
                </a:solidFill>
                <a:latin typeface="Arial" panose="020B0604020202020204" pitchFamily="34" charset="0"/>
                <a:cs typeface="Arial" panose="020B0604020202020204" pitchFamily="34" charset="0"/>
              </a:defRPr>
            </a:lvl1pPr>
            <a:lvl2pPr marL="236697" indent="-153353">
              <a:buFont typeface="Arial" pitchFamily="34" charset="0"/>
              <a:buChar char="•"/>
              <a:defRPr sz="1300">
                <a:latin typeface="Arial" panose="020B0604020202020204" pitchFamily="34" charset="0"/>
                <a:cs typeface="Arial" panose="020B0604020202020204" pitchFamily="34" charset="0"/>
              </a:defRPr>
            </a:lvl2pPr>
            <a:lvl3pPr marL="485617" indent="-158909">
              <a:defRPr sz="1000">
                <a:latin typeface="Arial" panose="020B0604020202020204" pitchFamily="34" charset="0"/>
                <a:cs typeface="Arial" panose="020B0604020202020204" pitchFamily="34" charset="0"/>
              </a:defRPr>
            </a:lvl3pPr>
            <a:lvl4pPr marL="758984" indent="-140018">
              <a:tabLst/>
              <a:defRPr sz="800">
                <a:latin typeface="Arial" panose="020B0604020202020204" pitchFamily="34" charset="0"/>
                <a:cs typeface="Arial" panose="020B0604020202020204" pitchFamily="34" charset="0"/>
              </a:defRPr>
            </a:lvl4pPr>
            <a:lvl5pPr>
              <a:defRPr sz="1100">
                <a:latin typeface="Arial" panose="020B0604020202020204" pitchFamily="34" charset="0"/>
                <a:cs typeface="Arial" panose="020B0604020202020204" pitchFamily="34" charset="0"/>
              </a:defRPr>
            </a:lvl5pPr>
          </a:lstStyle>
          <a:p>
            <a:pPr lvl="0"/>
            <a:r>
              <a:rPr lang="en-US" dirty="0"/>
              <a:t>TOP LEVEL</a:t>
            </a:r>
          </a:p>
          <a:p>
            <a:pPr lvl="1"/>
            <a:r>
              <a:rPr lang="en-US" dirty="0"/>
              <a:t>Click to edit Master text styles</a:t>
            </a:r>
          </a:p>
          <a:p>
            <a:pPr lvl="2"/>
            <a:r>
              <a:rPr lang="en-US" dirty="0"/>
              <a:t>Second level</a:t>
            </a:r>
          </a:p>
          <a:p>
            <a:pPr lvl="3"/>
            <a:r>
              <a:rPr lang="en-US" dirty="0"/>
              <a:t>Third level</a:t>
            </a:r>
          </a:p>
        </p:txBody>
      </p:sp>
      <p:sp>
        <p:nvSpPr>
          <p:cNvPr id="4" name="Text Placeholder 3"/>
          <p:cNvSpPr>
            <a:spLocks noGrp="1"/>
          </p:cNvSpPr>
          <p:nvPr>
            <p:ph type="body" sz="quarter" idx="16"/>
          </p:nvPr>
        </p:nvSpPr>
        <p:spPr>
          <a:xfrm>
            <a:off x="134062" y="1234013"/>
            <a:ext cx="8149167" cy="416279"/>
          </a:xfrm>
        </p:spPr>
        <p:txBody>
          <a:bodyPr wrap="square" tIns="64008" rIns="89611" bIns="64008">
            <a:noAutofit/>
          </a:bodyPr>
          <a:lstStyle>
            <a:lvl1pPr marL="0" indent="0">
              <a:lnSpc>
                <a:spcPts val="1260"/>
              </a:lnSpc>
              <a:spcBef>
                <a:spcPts val="0"/>
              </a:spcBef>
              <a:buNone/>
              <a:defRPr sz="1400" b="0" cap="all" baseline="0">
                <a:solidFill>
                  <a:schemeClr val="bg1">
                    <a:lumMod val="75000"/>
                  </a:schemeClr>
                </a:solidFill>
                <a:latin typeface="Franklin Gothic Medium" pitchFamily="34" charset="0"/>
              </a:defRPr>
            </a:lvl1pPr>
          </a:lstStyle>
          <a:p>
            <a:pPr lvl="0"/>
            <a:r>
              <a:rPr lang="en-US" dirty="0"/>
              <a:t>Click to edit Master text styles</a:t>
            </a:r>
          </a:p>
        </p:txBody>
      </p:sp>
    </p:spTree>
    <p:extLst>
      <p:ext uri="{BB962C8B-B14F-4D97-AF65-F5344CB8AC3E}">
        <p14:creationId xmlns:p14="http://schemas.microsoft.com/office/powerpoint/2010/main" val="309924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Subhead with no text block - space on right">
    <p:spTree>
      <p:nvGrpSpPr>
        <p:cNvPr id="1" name=""/>
        <p:cNvGrpSpPr/>
        <p:nvPr/>
      </p:nvGrpSpPr>
      <p:grpSpPr>
        <a:xfrm>
          <a:off x="0" y="0"/>
          <a:ext cx="0" cy="0"/>
          <a:chOff x="0" y="0"/>
          <a:chExt cx="0" cy="0"/>
        </a:xfrm>
      </p:grpSpPr>
      <p:sp>
        <p:nvSpPr>
          <p:cNvPr id="2" name="Title 1"/>
          <p:cNvSpPr>
            <a:spLocks noGrp="1"/>
          </p:cNvSpPr>
          <p:nvPr>
            <p:ph type="title"/>
          </p:nvPr>
        </p:nvSpPr>
        <p:spPr>
          <a:xfrm>
            <a:off x="120771" y="650876"/>
            <a:ext cx="7160564" cy="463550"/>
          </a:xfrm>
        </p:spPr>
        <p:txBody>
          <a:bodyPr/>
          <a:lstStyle>
            <a:lvl1pPr>
              <a:defRPr sz="2800">
                <a:solidFill>
                  <a:srgbClr val="0077A0"/>
                </a:solidFill>
              </a:defRPr>
            </a:lvl1pPr>
          </a:lstStyle>
          <a:p>
            <a:r>
              <a:rPr lang="en-US" dirty="0"/>
              <a:t>Click to edit</a:t>
            </a:r>
          </a:p>
        </p:txBody>
      </p:sp>
      <p:sp>
        <p:nvSpPr>
          <p:cNvPr id="4" name="Text Placeholder 3"/>
          <p:cNvSpPr>
            <a:spLocks noGrp="1"/>
          </p:cNvSpPr>
          <p:nvPr>
            <p:ph type="body" sz="quarter" idx="16"/>
          </p:nvPr>
        </p:nvSpPr>
        <p:spPr>
          <a:xfrm>
            <a:off x="134062" y="1234013"/>
            <a:ext cx="8149167" cy="416279"/>
          </a:xfrm>
        </p:spPr>
        <p:txBody>
          <a:bodyPr wrap="square" tIns="64008" rIns="89611" bIns="64008">
            <a:noAutofit/>
          </a:bodyPr>
          <a:lstStyle>
            <a:lvl1pPr marL="0" indent="0">
              <a:lnSpc>
                <a:spcPts val="1260"/>
              </a:lnSpc>
              <a:spcBef>
                <a:spcPts val="0"/>
              </a:spcBef>
              <a:buNone/>
              <a:defRPr sz="1400" b="0" cap="all" baseline="0">
                <a:solidFill>
                  <a:schemeClr val="bg1">
                    <a:lumMod val="50000"/>
                  </a:schemeClr>
                </a:solidFill>
                <a:latin typeface="Franklin Gothic Medium" pitchFamily="34" charset="0"/>
              </a:defRPr>
            </a:lvl1pPr>
          </a:lstStyle>
          <a:p>
            <a:pPr lvl="0"/>
            <a:r>
              <a:rPr lang="en-US" dirty="0"/>
              <a:t>Click to edit Master text styles</a:t>
            </a:r>
          </a:p>
        </p:txBody>
      </p:sp>
    </p:spTree>
    <p:extLst>
      <p:ext uri="{BB962C8B-B14F-4D97-AF65-F5344CB8AC3E}">
        <p14:creationId xmlns:p14="http://schemas.microsoft.com/office/powerpoint/2010/main" val="428883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HW Slide">
    <p:spTree>
      <p:nvGrpSpPr>
        <p:cNvPr id="1" name=""/>
        <p:cNvGrpSpPr/>
        <p:nvPr/>
      </p:nvGrpSpPr>
      <p:grpSpPr>
        <a:xfrm>
          <a:off x="0" y="0"/>
          <a:ext cx="0" cy="0"/>
          <a:chOff x="0" y="0"/>
          <a:chExt cx="0" cy="0"/>
        </a:xfrm>
      </p:grpSpPr>
      <p:sp>
        <p:nvSpPr>
          <p:cNvPr id="2" name="Title 1"/>
          <p:cNvSpPr>
            <a:spLocks noGrp="1"/>
          </p:cNvSpPr>
          <p:nvPr>
            <p:ph type="title"/>
          </p:nvPr>
        </p:nvSpPr>
        <p:spPr>
          <a:xfrm>
            <a:off x="120771" y="650876"/>
            <a:ext cx="7160564" cy="463550"/>
          </a:xfrm>
        </p:spPr>
        <p:txBody>
          <a:bodyPr/>
          <a:lstStyle>
            <a:lvl1pPr>
              <a:defRPr sz="2800">
                <a:solidFill>
                  <a:srgbClr val="0077A0"/>
                </a:solidFill>
              </a:defRPr>
            </a:lvl1pPr>
          </a:lstStyle>
          <a:p>
            <a:r>
              <a:rPr lang="en-US" dirty="0"/>
              <a:t>Click to edit</a:t>
            </a:r>
          </a:p>
        </p:txBody>
      </p:sp>
      <p:sp>
        <p:nvSpPr>
          <p:cNvPr id="5" name="Content Placeholder 4"/>
          <p:cNvSpPr>
            <a:spLocks noGrp="1"/>
          </p:cNvSpPr>
          <p:nvPr>
            <p:ph sz="quarter" idx="15" hasCustomPrompt="1"/>
          </p:nvPr>
        </p:nvSpPr>
        <p:spPr>
          <a:xfrm>
            <a:off x="155230" y="1828595"/>
            <a:ext cx="5644444" cy="3053851"/>
          </a:xfrm>
        </p:spPr>
        <p:txBody>
          <a:bodyPr>
            <a:normAutofit/>
          </a:bodyPr>
          <a:lstStyle>
            <a:lvl1pPr>
              <a:buFont typeface="Arial" pitchFamily="34" charset="0"/>
              <a:buNone/>
              <a:defRPr sz="1700" b="1">
                <a:solidFill>
                  <a:schemeClr val="tx1"/>
                </a:solidFill>
                <a:latin typeface="+mn-lt"/>
                <a:cs typeface="Arial" panose="020B0604020202020204" pitchFamily="34" charset="0"/>
              </a:defRPr>
            </a:lvl1pPr>
            <a:lvl2pPr marL="236697" indent="-153353">
              <a:buFont typeface="Arial" pitchFamily="34" charset="0"/>
              <a:buChar char="•"/>
              <a:defRPr sz="1300">
                <a:latin typeface="+mn-lt"/>
                <a:cs typeface="Arial" panose="020B0604020202020204" pitchFamily="34" charset="0"/>
              </a:defRPr>
            </a:lvl2pPr>
            <a:lvl3pPr marL="485617" indent="-158909">
              <a:defRPr sz="1000">
                <a:latin typeface="+mn-lt"/>
                <a:cs typeface="Arial" panose="020B0604020202020204" pitchFamily="34" charset="0"/>
              </a:defRPr>
            </a:lvl3pPr>
            <a:lvl4pPr marL="758984" indent="-140018">
              <a:tabLst/>
              <a:defRPr sz="800">
                <a:latin typeface="+mn-lt"/>
                <a:cs typeface="Arial" panose="020B0604020202020204" pitchFamily="34" charset="0"/>
              </a:defRPr>
            </a:lvl4pPr>
            <a:lvl5pPr>
              <a:defRPr sz="1100">
                <a:latin typeface="Arial" panose="020B0604020202020204" pitchFamily="34" charset="0"/>
                <a:cs typeface="Arial" panose="020B0604020202020204" pitchFamily="34" charset="0"/>
              </a:defRPr>
            </a:lvl5pPr>
          </a:lstStyle>
          <a:p>
            <a:pPr lvl="0"/>
            <a:r>
              <a:rPr lang="en-US" dirty="0"/>
              <a:t>TOP LEVEL</a:t>
            </a:r>
          </a:p>
          <a:p>
            <a:pPr lvl="1"/>
            <a:r>
              <a:rPr lang="en-US" dirty="0"/>
              <a:t>Click to edit Master text styles</a:t>
            </a:r>
          </a:p>
          <a:p>
            <a:pPr lvl="2"/>
            <a:r>
              <a:rPr lang="en-US" dirty="0"/>
              <a:t>Second level</a:t>
            </a:r>
          </a:p>
          <a:p>
            <a:pPr lvl="3"/>
            <a:r>
              <a:rPr lang="en-US" dirty="0"/>
              <a:t>Third level</a:t>
            </a:r>
          </a:p>
        </p:txBody>
      </p:sp>
      <p:sp>
        <p:nvSpPr>
          <p:cNvPr id="4" name="Text Placeholder 3"/>
          <p:cNvSpPr>
            <a:spLocks noGrp="1"/>
          </p:cNvSpPr>
          <p:nvPr>
            <p:ph type="body" sz="quarter" idx="16"/>
          </p:nvPr>
        </p:nvSpPr>
        <p:spPr>
          <a:xfrm>
            <a:off x="134062" y="1234013"/>
            <a:ext cx="8914689" cy="416279"/>
          </a:xfrm>
        </p:spPr>
        <p:txBody>
          <a:bodyPr wrap="square" tIns="64008" rIns="89611" bIns="64008">
            <a:noAutofit/>
          </a:bodyPr>
          <a:lstStyle>
            <a:lvl1pPr marL="0" indent="0">
              <a:lnSpc>
                <a:spcPts val="1260"/>
              </a:lnSpc>
              <a:spcBef>
                <a:spcPts val="0"/>
              </a:spcBef>
              <a:buNone/>
              <a:defRPr sz="1600" b="0" cap="all" baseline="0">
                <a:solidFill>
                  <a:schemeClr val="bg1">
                    <a:lumMod val="75000"/>
                  </a:schemeClr>
                </a:solidFill>
                <a:latin typeface="Franklin Gothic Medium" pitchFamily="34" charset="0"/>
              </a:defRPr>
            </a:lvl1pPr>
          </a:lstStyle>
          <a:p>
            <a:pPr lvl="0"/>
            <a:r>
              <a:rPr lang="en-US" dirty="0"/>
              <a:t>Click to edit Master text styles</a:t>
            </a:r>
          </a:p>
        </p:txBody>
      </p:sp>
      <p:sp>
        <p:nvSpPr>
          <p:cNvPr id="10" name="Rectangle 9"/>
          <p:cNvSpPr/>
          <p:nvPr userDrawn="1"/>
        </p:nvSpPr>
        <p:spPr>
          <a:xfrm>
            <a:off x="-4043" y="4895272"/>
            <a:ext cx="12196043" cy="19627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8" rIns="102374" bIns="51188" rtlCol="0" anchor="ctr"/>
          <a:lstStyle/>
          <a:p>
            <a:pPr algn="ctr"/>
            <a:endParaRPr lang="en-US" sz="1800" dirty="0"/>
          </a:p>
        </p:txBody>
      </p:sp>
    </p:spTree>
    <p:extLst>
      <p:ext uri="{BB962C8B-B14F-4D97-AF65-F5344CB8AC3E}">
        <p14:creationId xmlns:p14="http://schemas.microsoft.com/office/powerpoint/2010/main" val="307812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wo Content with Imagery">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9901" y="1778000"/>
            <a:ext cx="5499100" cy="4495800"/>
          </a:xfrm>
        </p:spPr>
        <p:txBody>
          <a:bodyPr>
            <a:normAutofit/>
          </a:bodyPr>
          <a:lstStyle>
            <a:lvl1pPr>
              <a:defRPr sz="2000">
                <a:latin typeface="Arial" panose="020B0604020202020204" pitchFamily="34" charset="0"/>
                <a:cs typeface="Arial" panose="020B0604020202020204" pitchFamily="34" charset="0"/>
              </a:defRPr>
            </a:lvl1pPr>
            <a:lvl2pPr marL="435610" indent="-285592">
              <a:defRPr sz="1700">
                <a:latin typeface="Arial" panose="020B0604020202020204" pitchFamily="34" charset="0"/>
                <a:cs typeface="Arial" panose="020B0604020202020204" pitchFamily="34" charset="0"/>
              </a:defRPr>
            </a:lvl2pPr>
            <a:lvl3pPr marL="764540" indent="-203359">
              <a:defRPr sz="1400">
                <a:latin typeface="Arial" panose="020B0604020202020204" pitchFamily="34" charset="0"/>
                <a:cs typeface="Arial" panose="020B0604020202020204" pitchFamily="34" charset="0"/>
              </a:defRPr>
            </a:lvl3pPr>
            <a:lvl4pPr marL="1117918" indent="-185579">
              <a:tabLst/>
              <a:defRPr sz="1400">
                <a:latin typeface="Arial" panose="020B0604020202020204" pitchFamily="34" charset="0"/>
                <a:cs typeface="Arial" panose="020B0604020202020204" pitchFamily="34" charset="0"/>
              </a:defRPr>
            </a:lvl4pPr>
            <a:lvl5pPr marL="1445737" indent="-227807">
              <a:defRPr sz="140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23000" y="1778000"/>
            <a:ext cx="5501640" cy="4495800"/>
          </a:xfrm>
        </p:spPr>
        <p:txBody>
          <a:bodyPr>
            <a:normAutofit/>
          </a:bodyPr>
          <a:lstStyle>
            <a:lvl1pPr>
              <a:defRPr sz="2000">
                <a:latin typeface="Arial" panose="020B0604020202020204" pitchFamily="34" charset="0"/>
                <a:cs typeface="Arial" panose="020B0604020202020204" pitchFamily="34" charset="0"/>
              </a:defRPr>
            </a:lvl1pPr>
            <a:lvl2pPr>
              <a:defRPr lang="en-US" sz="1700" kern="1200" dirty="0" smtClean="0">
                <a:solidFill>
                  <a:schemeClr val="tx2">
                    <a:lumMod val="75000"/>
                  </a:schemeClr>
                </a:solidFill>
                <a:latin typeface="Arial" panose="020B0604020202020204" pitchFamily="34" charset="0"/>
                <a:ea typeface="+mn-ea"/>
                <a:cs typeface="Arial" panose="020B0604020202020204" pitchFamily="34" charset="0"/>
              </a:defRPr>
            </a:lvl2pPr>
            <a:lvl3pPr marL="764540" indent="-203359">
              <a:defRPr sz="1400">
                <a:latin typeface="Arial" panose="020B0604020202020204" pitchFamily="34" charset="0"/>
                <a:cs typeface="Arial" panose="020B0604020202020204" pitchFamily="34" charset="0"/>
              </a:defRPr>
            </a:lvl3pPr>
            <a:lvl4pPr marL="1172368" indent="-240030">
              <a:tabLst/>
              <a:defRPr lang="en-US" sz="1400" kern="1200" dirty="0" smtClean="0">
                <a:solidFill>
                  <a:schemeClr val="tx2">
                    <a:lumMod val="75000"/>
                  </a:schemeClr>
                </a:solidFill>
                <a:latin typeface="Arial" panose="020B0604020202020204" pitchFamily="34" charset="0"/>
                <a:ea typeface="+mn-ea"/>
                <a:cs typeface="Arial" panose="020B0604020202020204" pitchFamily="34" charset="0"/>
              </a:defRPr>
            </a:lvl4pPr>
            <a:lvl5pPr marL="1445737" indent="-227807">
              <a:defRPr sz="140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solidFill>
                  <a:srgbClr val="0077A0"/>
                </a:solidFill>
              </a:defRPr>
            </a:lvl1pPr>
          </a:lstStyle>
          <a:p>
            <a:r>
              <a:rPr lang="en-US" dirty="0"/>
              <a:t>Click to edit Master</a:t>
            </a:r>
          </a:p>
        </p:txBody>
      </p:sp>
    </p:spTree>
    <p:extLst>
      <p:ext uri="{BB962C8B-B14F-4D97-AF65-F5344CB8AC3E}">
        <p14:creationId xmlns:p14="http://schemas.microsoft.com/office/powerpoint/2010/main" val="392759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7721600" y="6316887"/>
            <a:ext cx="38608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158196" y="6475817"/>
            <a:ext cx="2844800" cy="365125"/>
          </a:xfrm>
          <a:prstGeom prst="rect">
            <a:avLst/>
          </a:prstGeom>
        </p:spPr>
        <p:txBody>
          <a:bodyPr/>
          <a:lstStyle/>
          <a:p>
            <a:fld id="{B49F4571-797E-F142-9C8A-F3F3AD6D4F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33390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5889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1"/>
          <p:cNvSpPr>
            <a:spLocks noGrp="1"/>
          </p:cNvSpPr>
          <p:nvPr>
            <p:ph type="title"/>
          </p:nvPr>
        </p:nvSpPr>
        <p:spPr>
          <a:xfrm>
            <a:off x="516467" y="770068"/>
            <a:ext cx="11159067" cy="647570"/>
          </a:xfrm>
        </p:spPr>
        <p:txBody>
          <a:bodyPr/>
          <a:lstStyle/>
          <a:p>
            <a:r>
              <a:rPr lang="en-US" dirty="0"/>
              <a:t>Click to edit Master title style</a:t>
            </a:r>
          </a:p>
        </p:txBody>
      </p:sp>
      <p:sp>
        <p:nvSpPr>
          <p:cNvPr id="6" name="Slide Number Placeholder 5"/>
          <p:cNvSpPr>
            <a:spLocks noGrp="1"/>
          </p:cNvSpPr>
          <p:nvPr>
            <p:ph type="sldNum" sz="quarter" idx="4"/>
          </p:nvPr>
        </p:nvSpPr>
        <p:spPr>
          <a:xfrm>
            <a:off x="158196" y="6475817"/>
            <a:ext cx="2844800"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fld id="{B49F4571-797E-F142-9C8A-F3F3AD6D4F24}" type="slidenum">
              <a:rPr lang="en-US" smtClean="0"/>
              <a:pPr/>
              <a:t>‹#›</a:t>
            </a:fld>
            <a:endParaRPr lang="en-US" dirty="0"/>
          </a:p>
        </p:txBody>
      </p:sp>
    </p:spTree>
    <p:extLst>
      <p:ext uri="{BB962C8B-B14F-4D97-AF65-F5344CB8AC3E}">
        <p14:creationId xmlns:p14="http://schemas.microsoft.com/office/powerpoint/2010/main" val="1687160437"/>
      </p:ext>
    </p:extLst>
  </p:cSld>
  <p:clrMapOvr>
    <a:masterClrMapping/>
  </p:clrMapOvr>
  <p:transition>
    <p:fade/>
  </p:transition>
  <p:extLst>
    <p:ext uri="{DCECCB84-F9BA-43D5-87BE-67443E8EF086}">
      <p15:sldGuideLst xmlns:p15="http://schemas.microsoft.com/office/powerpoint/2012/main">
        <p15:guide id="1" pos="48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extBox 9"/>
          <p:cNvSpPr txBox="1">
            <a:spLocks noChangeArrowheads="1"/>
          </p:cNvSpPr>
          <p:nvPr userDrawn="1"/>
        </p:nvSpPr>
        <p:spPr bwMode="auto">
          <a:xfrm>
            <a:off x="2460975" y="6603801"/>
            <a:ext cx="7213600" cy="246221"/>
          </a:xfrm>
          <a:prstGeom prst="rect">
            <a:avLst/>
          </a:prstGeom>
          <a:no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914400">
              <a:defRPr/>
            </a:pPr>
            <a:r>
              <a:rPr lang="en-US" altLang="en-US" sz="1000" dirty="0">
                <a:solidFill>
                  <a:prstClr val="black"/>
                </a:solidFill>
                <a:latin typeface="Arial Narrow" pitchFamily="34" charset="0"/>
                <a:ea typeface="ＭＳ Ｐゴシック" pitchFamily="34" charset="-128"/>
                <a:cs typeface="Arial" charset="0"/>
              </a:rPr>
              <a:t>CONFIDENTIAL RESTRICTED – ZEBRA TECHNOLOGIES</a:t>
            </a:r>
          </a:p>
        </p:txBody>
      </p:sp>
      <p:sp>
        <p:nvSpPr>
          <p:cNvPr id="2" name="Title 1"/>
          <p:cNvSpPr>
            <a:spLocks noGrp="1"/>
          </p:cNvSpPr>
          <p:nvPr>
            <p:ph type="title"/>
          </p:nvPr>
        </p:nvSpPr>
        <p:spPr>
          <a:xfrm>
            <a:off x="450491" y="533400"/>
            <a:ext cx="10972800" cy="1143000"/>
          </a:xfrm>
        </p:spPr>
        <p:txBody>
          <a:bodyPr/>
          <a:lstStyle>
            <a:lvl1pPr algn="l">
              <a:defRPr sz="3000" b="1" cap="all"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1752601"/>
            <a:ext cx="10871200" cy="4449763"/>
          </a:xfr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p:cNvSpPr>
            <a:spLocks noGrp="1"/>
          </p:cNvSpPr>
          <p:nvPr>
            <p:ph type="body" idx="13"/>
          </p:nvPr>
        </p:nvSpPr>
        <p:spPr>
          <a:xfrm>
            <a:off x="461993" y="1295400"/>
            <a:ext cx="11074400" cy="457200"/>
          </a:xfrm>
        </p:spPr>
        <p:txBody>
          <a:bodyPr anchor="b">
            <a:normAutofit/>
          </a:bodyPr>
          <a:lstStyle>
            <a:lvl1pPr marL="0" indent="0">
              <a:buNone/>
              <a:defRPr sz="2100" b="0" cap="all" baseline="0">
                <a:solidFill>
                  <a:srgbClr val="F79428"/>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7721797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6467" y="944246"/>
            <a:ext cx="11159067" cy="647571"/>
          </a:xfrm>
        </p:spPr>
        <p:txBody>
          <a:bodyPr/>
          <a:lstStyle/>
          <a:p>
            <a:r>
              <a:rPr lang="en-US" dirty="0"/>
              <a:t>Click to edit Master title style</a:t>
            </a:r>
          </a:p>
        </p:txBody>
      </p:sp>
      <p:sp>
        <p:nvSpPr>
          <p:cNvPr id="3" name="Content Placeholder 2"/>
          <p:cNvSpPr>
            <a:spLocks noGrp="1"/>
          </p:cNvSpPr>
          <p:nvPr>
            <p:ph idx="1"/>
          </p:nvPr>
        </p:nvSpPr>
        <p:spPr>
          <a:xfrm>
            <a:off x="516467" y="1781867"/>
            <a:ext cx="11159067" cy="4363721"/>
          </a:xfrm>
          <a:prstGeom prst="rect">
            <a:avLst/>
          </a:prstGeom>
        </p:spPr>
        <p:txBody>
          <a:bodyPr/>
          <a:lstStyle>
            <a:lvl1pPr marL="174625" marR="0" indent="-174625" algn="l" defTabSz="457200" rtl="0" eaLnBrk="1" fontAlgn="auto" latinLnBrk="0" hangingPunct="1">
              <a:lnSpc>
                <a:spcPct val="100000"/>
              </a:lnSpc>
              <a:spcBef>
                <a:spcPts val="1200"/>
              </a:spcBef>
              <a:spcAft>
                <a:spcPts val="0"/>
              </a:spcAft>
              <a:buClrTx/>
              <a:buSzTx/>
              <a:buFont typeface="Arial"/>
              <a:buChar char="•"/>
              <a:tabLst/>
              <a:defRPr>
                <a:solidFill>
                  <a:schemeClr val="tx1"/>
                </a:solidFill>
              </a:defRPr>
            </a:lvl1pPr>
            <a:lvl2pPr marL="458788" marR="0" indent="-228600" algn="l" defTabSz="457200" rtl="0" eaLnBrk="1" fontAlgn="auto" latinLnBrk="0" hangingPunct="1">
              <a:lnSpc>
                <a:spcPct val="100000"/>
              </a:lnSpc>
              <a:spcBef>
                <a:spcPct val="20000"/>
              </a:spcBef>
              <a:spcAft>
                <a:spcPts val="0"/>
              </a:spcAft>
              <a:buClrTx/>
              <a:buSzTx/>
              <a:buFont typeface="Arial"/>
              <a:buChar char="–"/>
              <a:tabLst/>
              <a:defRPr>
                <a:solidFill>
                  <a:schemeClr val="tx1"/>
                </a:solidFill>
              </a:defRPr>
            </a:lvl2pPr>
            <a:lvl3pPr marL="688975" marR="0" indent="-230188" algn="l" defTabSz="457200" rtl="0" eaLnBrk="1" fontAlgn="auto" latinLnBrk="0" hangingPunct="1">
              <a:lnSpc>
                <a:spcPct val="100000"/>
              </a:lnSpc>
              <a:spcBef>
                <a:spcPct val="20000"/>
              </a:spcBef>
              <a:spcAft>
                <a:spcPts val="0"/>
              </a:spcAft>
              <a:buClrTx/>
              <a:buSzTx/>
              <a:buFont typeface="Arial"/>
              <a:buChar char="•"/>
              <a:tabLst/>
              <a:defRPr>
                <a:solidFill>
                  <a:schemeClr val="tx1"/>
                </a:solidFill>
              </a:defRPr>
            </a:lvl3pPr>
            <a:lvl4pPr marL="919163" marR="0" indent="-230188" algn="l" defTabSz="457200" rtl="0" eaLnBrk="1" fontAlgn="auto" latinLnBrk="0" hangingPunct="1">
              <a:lnSpc>
                <a:spcPct val="100000"/>
              </a:lnSpc>
              <a:spcBef>
                <a:spcPct val="20000"/>
              </a:spcBef>
              <a:spcAft>
                <a:spcPts val="0"/>
              </a:spcAft>
              <a:buClrTx/>
              <a:buSzTx/>
              <a:buFont typeface="Arial"/>
              <a:buChar char="–"/>
              <a:tabLst/>
              <a:defRPr>
                <a:solidFill>
                  <a:schemeClr val="tx1"/>
                </a:solidFill>
              </a:defRPr>
            </a:lvl4pPr>
            <a:lvl5pPr marL="1155700" marR="0" indent="-230188" algn="l" defTabSz="457200" rtl="0" eaLnBrk="1" fontAlgn="auto" latinLnBrk="0" hangingPunct="1">
              <a:lnSpc>
                <a:spcPct val="100000"/>
              </a:lnSpc>
              <a:spcBef>
                <a:spcPct val="20000"/>
              </a:spcBef>
              <a:spcAft>
                <a:spcPts val="0"/>
              </a:spcAft>
              <a:buClrTx/>
              <a:buSzTx/>
              <a:buFont typeface="Arial"/>
              <a:buChar char="»"/>
              <a:tabLst/>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Slide Number Placeholder 5"/>
          <p:cNvSpPr>
            <a:spLocks noGrp="1"/>
          </p:cNvSpPr>
          <p:nvPr>
            <p:ph type="sldNum" sz="quarter" idx="10"/>
          </p:nvPr>
        </p:nvSpPr>
        <p:spPr>
          <a:xfrm>
            <a:off x="158751" y="6474886"/>
            <a:ext cx="2844800" cy="366183"/>
          </a:xfrm>
          <a:prstGeom prst="rect">
            <a:avLst/>
          </a:prstGeom>
        </p:spPr>
        <p:txBody>
          <a:bodyPr/>
          <a:lstStyle>
            <a:lvl1pPr>
              <a:defRPr/>
            </a:lvl1pPr>
          </a:lstStyle>
          <a:p>
            <a:pPr>
              <a:defRPr/>
            </a:pPr>
            <a:fld id="{103C98C9-321D-4770-9FAB-63154CB8E113}" type="slidenum">
              <a:rPr lang="en-US"/>
              <a:pPr>
                <a:defRPr/>
              </a:pPr>
              <a:t>‹#›</a:t>
            </a:fld>
            <a:endParaRPr lang="en-US"/>
          </a:p>
        </p:txBody>
      </p:sp>
      <p:sp>
        <p:nvSpPr>
          <p:cNvPr id="5" name="Footer Placeholder 4"/>
          <p:cNvSpPr>
            <a:spLocks noGrp="1"/>
          </p:cNvSpPr>
          <p:nvPr>
            <p:ph type="ftr" sz="quarter" idx="11"/>
          </p:nvPr>
        </p:nvSpPr>
        <p:spPr bwMode="auto">
          <a:xfrm>
            <a:off x="8180917" y="6487585"/>
            <a:ext cx="3860800" cy="364067"/>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r">
              <a:defRPr sz="800">
                <a:solidFill>
                  <a:srgbClr val="7F7F7F"/>
                </a:solidFill>
                <a:ea typeface="+mn-ea"/>
                <a:cs typeface="Arial" pitchFamily="34" charset="0"/>
              </a:defRPr>
            </a:lvl1pPr>
          </a:lstStyle>
          <a:p>
            <a:pPr>
              <a:defRPr/>
            </a:pPr>
            <a:r>
              <a:rPr lang="en-US"/>
              <a:t>Zebra Confidential: For Internal Use Only</a:t>
            </a:r>
          </a:p>
        </p:txBody>
      </p:sp>
    </p:spTree>
    <p:extLst>
      <p:ext uri="{BB962C8B-B14F-4D97-AF65-F5344CB8AC3E}">
        <p14:creationId xmlns:p14="http://schemas.microsoft.com/office/powerpoint/2010/main" val="75652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1col-5D-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C70F6B58-4984-4C3A-A106-EA6C4686C946}"/>
              </a:ext>
            </a:extLst>
          </p:cNvPr>
          <p:cNvSpPr>
            <a:spLocks noGrp="1"/>
          </p:cNvSpPr>
          <p:nvPr>
            <p:ph type="body" sz="quarter" idx="11"/>
          </p:nvPr>
        </p:nvSpPr>
        <p:spPr>
          <a:xfrm>
            <a:off x="457318" y="1691640"/>
            <a:ext cx="11277489"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1FF3B46F-1C31-4C66-87BB-933E9614FC98}"/>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1106002030"/>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nd image">
    <p:spTree>
      <p:nvGrpSpPr>
        <p:cNvPr id="1" name=""/>
        <p:cNvGrpSpPr/>
        <p:nvPr/>
      </p:nvGrpSpPr>
      <p:grpSpPr>
        <a:xfrm>
          <a:off x="0" y="0"/>
          <a:ext cx="0" cy="0"/>
          <a:chOff x="0" y="0"/>
          <a:chExt cx="0" cy="0"/>
        </a:xfrm>
      </p:grpSpPr>
      <p:sp>
        <p:nvSpPr>
          <p:cNvPr id="5" name="Rectangle 4"/>
          <p:cNvSpPr/>
          <p:nvPr userDrawn="1"/>
        </p:nvSpPr>
        <p:spPr>
          <a:xfrm>
            <a:off x="0" y="1"/>
            <a:ext cx="12192000" cy="1257300"/>
          </a:xfrm>
          <a:prstGeom prst="rect">
            <a:avLst/>
          </a:prstGeom>
          <a:solidFill>
            <a:srgbClr val="FFCC33"/>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sz="1800" kern="0" dirty="0">
              <a:sym typeface="Arial"/>
            </a:endParaRPr>
          </a:p>
        </p:txBody>
      </p:sp>
      <p:grpSp>
        <p:nvGrpSpPr>
          <p:cNvPr id="3" name="Group 4"/>
          <p:cNvGrpSpPr>
            <a:grpSpLocks/>
          </p:cNvGrpSpPr>
          <p:nvPr userDrawn="1"/>
        </p:nvGrpSpPr>
        <p:grpSpPr bwMode="auto">
          <a:xfrm>
            <a:off x="0" y="6705602"/>
            <a:ext cx="12192000" cy="156633"/>
            <a:chOff x="0" y="6705599"/>
            <a:chExt cx="9144000" cy="155448"/>
          </a:xfrm>
        </p:grpSpPr>
        <p:sp>
          <p:nvSpPr>
            <p:cNvPr id="7" name="Rectangle 5"/>
            <p:cNvSpPr>
              <a:spLocks noChangeArrowheads="1"/>
            </p:cNvSpPr>
            <p:nvPr userDrawn="1"/>
          </p:nvSpPr>
          <p:spPr bwMode="auto">
            <a:xfrm>
              <a:off x="1860550" y="6705599"/>
              <a:ext cx="92075" cy="155448"/>
            </a:xfrm>
            <a:prstGeom prst="rect">
              <a:avLst/>
            </a:prstGeom>
            <a:solidFill>
              <a:srgbClr val="000000"/>
            </a:solidFill>
            <a:ln w="9525">
              <a:noFill/>
              <a:miter lim="800000"/>
              <a:headEnd/>
              <a:tailEnd/>
            </a:ln>
          </p:spPr>
          <p:txBody>
            <a:bodyPr/>
            <a:lstStyle/>
            <a:p>
              <a:pPr>
                <a:defRPr/>
              </a:pPr>
              <a:endParaRPr lang="en-US" sz="1800">
                <a:solidFill>
                  <a:srgbClr val="000000"/>
                </a:solidFill>
                <a:cs typeface="Arial" pitchFamily="34" charset="0"/>
              </a:endParaRPr>
            </a:p>
          </p:txBody>
        </p:sp>
        <p:sp>
          <p:nvSpPr>
            <p:cNvPr id="8" name="Rectangle 6"/>
            <p:cNvSpPr>
              <a:spLocks noChangeArrowheads="1"/>
            </p:cNvSpPr>
            <p:nvPr userDrawn="1"/>
          </p:nvSpPr>
          <p:spPr bwMode="auto">
            <a:xfrm>
              <a:off x="2171700" y="6705599"/>
              <a:ext cx="6972300" cy="155448"/>
            </a:xfrm>
            <a:prstGeom prst="rect">
              <a:avLst/>
            </a:prstGeom>
            <a:solidFill>
              <a:srgbClr val="F0B500"/>
            </a:solidFill>
            <a:ln w="9525">
              <a:noFill/>
              <a:miter lim="800000"/>
              <a:headEnd/>
              <a:tailEnd/>
            </a:ln>
          </p:spPr>
          <p:txBody>
            <a:bodyPr/>
            <a:lstStyle/>
            <a:p>
              <a:pPr>
                <a:defRPr/>
              </a:pPr>
              <a:endParaRPr lang="en-US" sz="1800">
                <a:solidFill>
                  <a:srgbClr val="000000"/>
                </a:solidFill>
                <a:cs typeface="Arial" pitchFamily="34" charset="0"/>
              </a:endParaRPr>
            </a:p>
          </p:txBody>
        </p:sp>
        <p:sp>
          <p:nvSpPr>
            <p:cNvPr id="9" name="Rectangle 7"/>
            <p:cNvSpPr>
              <a:spLocks noChangeArrowheads="1"/>
            </p:cNvSpPr>
            <p:nvPr userDrawn="1"/>
          </p:nvSpPr>
          <p:spPr bwMode="auto">
            <a:xfrm>
              <a:off x="0" y="6705599"/>
              <a:ext cx="327025" cy="155448"/>
            </a:xfrm>
            <a:prstGeom prst="rect">
              <a:avLst/>
            </a:prstGeom>
            <a:solidFill>
              <a:srgbClr val="D0043C"/>
            </a:solidFill>
            <a:ln w="9525">
              <a:noFill/>
              <a:miter lim="800000"/>
              <a:headEnd/>
              <a:tailEnd/>
            </a:ln>
          </p:spPr>
          <p:txBody>
            <a:bodyPr/>
            <a:lstStyle/>
            <a:p>
              <a:pPr>
                <a:defRPr/>
              </a:pPr>
              <a:endParaRPr lang="en-US" sz="1800">
                <a:solidFill>
                  <a:srgbClr val="000000"/>
                </a:solidFill>
                <a:cs typeface="Arial" pitchFamily="34" charset="0"/>
              </a:endParaRPr>
            </a:p>
          </p:txBody>
        </p:sp>
        <p:sp>
          <p:nvSpPr>
            <p:cNvPr id="10" name="Rectangle 8"/>
            <p:cNvSpPr>
              <a:spLocks noChangeArrowheads="1"/>
            </p:cNvSpPr>
            <p:nvPr userDrawn="1"/>
          </p:nvSpPr>
          <p:spPr bwMode="auto">
            <a:xfrm>
              <a:off x="431800" y="6705599"/>
              <a:ext cx="241300" cy="155448"/>
            </a:xfrm>
            <a:prstGeom prst="rect">
              <a:avLst/>
            </a:prstGeom>
            <a:solidFill>
              <a:srgbClr val="0078BF"/>
            </a:solidFill>
            <a:ln w="9525">
              <a:noFill/>
              <a:miter lim="800000"/>
              <a:headEnd/>
              <a:tailEnd/>
            </a:ln>
          </p:spPr>
          <p:txBody>
            <a:bodyPr/>
            <a:lstStyle/>
            <a:p>
              <a:pPr>
                <a:defRPr/>
              </a:pPr>
              <a:endParaRPr lang="en-US" sz="1800">
                <a:solidFill>
                  <a:srgbClr val="000000"/>
                </a:solidFill>
                <a:cs typeface="Arial" pitchFamily="34" charset="0"/>
              </a:endParaRPr>
            </a:p>
          </p:txBody>
        </p:sp>
        <p:sp>
          <p:nvSpPr>
            <p:cNvPr id="11" name="Rectangle 9"/>
            <p:cNvSpPr>
              <a:spLocks noChangeArrowheads="1"/>
            </p:cNvSpPr>
            <p:nvPr userDrawn="1"/>
          </p:nvSpPr>
          <p:spPr bwMode="auto">
            <a:xfrm>
              <a:off x="752475" y="6705599"/>
              <a:ext cx="263525" cy="155448"/>
            </a:xfrm>
            <a:prstGeom prst="rect">
              <a:avLst/>
            </a:prstGeom>
            <a:solidFill>
              <a:srgbClr val="EF7B10"/>
            </a:solidFill>
            <a:ln w="9525">
              <a:noFill/>
              <a:miter lim="800000"/>
              <a:headEnd/>
              <a:tailEnd/>
            </a:ln>
          </p:spPr>
          <p:txBody>
            <a:bodyPr/>
            <a:lstStyle/>
            <a:p>
              <a:pPr>
                <a:defRPr/>
              </a:pPr>
              <a:endParaRPr lang="en-US" sz="1800">
                <a:solidFill>
                  <a:srgbClr val="000000"/>
                </a:solidFill>
                <a:cs typeface="Arial" pitchFamily="34" charset="0"/>
              </a:endParaRPr>
            </a:p>
          </p:txBody>
        </p:sp>
        <p:sp>
          <p:nvSpPr>
            <p:cNvPr id="12" name="Rectangle 10"/>
            <p:cNvSpPr>
              <a:spLocks noChangeArrowheads="1"/>
            </p:cNvSpPr>
            <p:nvPr userDrawn="1"/>
          </p:nvSpPr>
          <p:spPr bwMode="auto">
            <a:xfrm>
              <a:off x="1079500" y="6705599"/>
              <a:ext cx="111125" cy="155448"/>
            </a:xfrm>
            <a:prstGeom prst="rect">
              <a:avLst/>
            </a:prstGeom>
            <a:solidFill>
              <a:srgbClr val="BCBE00"/>
            </a:solidFill>
            <a:ln w="9525">
              <a:noFill/>
              <a:miter lim="800000"/>
              <a:headEnd/>
              <a:tailEnd/>
            </a:ln>
          </p:spPr>
          <p:txBody>
            <a:bodyPr/>
            <a:lstStyle/>
            <a:p>
              <a:pPr>
                <a:defRPr/>
              </a:pPr>
              <a:endParaRPr lang="en-US" sz="1800">
                <a:solidFill>
                  <a:srgbClr val="000000"/>
                </a:solidFill>
                <a:cs typeface="Arial" pitchFamily="34" charset="0"/>
              </a:endParaRPr>
            </a:p>
          </p:txBody>
        </p:sp>
        <p:sp>
          <p:nvSpPr>
            <p:cNvPr id="13" name="Rectangle 11"/>
            <p:cNvSpPr>
              <a:spLocks noChangeArrowheads="1"/>
            </p:cNvSpPr>
            <p:nvPr userDrawn="1"/>
          </p:nvSpPr>
          <p:spPr bwMode="auto">
            <a:xfrm>
              <a:off x="1435100" y="6705599"/>
              <a:ext cx="168275" cy="155448"/>
            </a:xfrm>
            <a:prstGeom prst="rect">
              <a:avLst/>
            </a:prstGeom>
            <a:solidFill>
              <a:srgbClr val="8B0E68"/>
            </a:solidFill>
            <a:ln w="9525">
              <a:noFill/>
              <a:miter lim="800000"/>
              <a:headEnd/>
              <a:tailEnd/>
            </a:ln>
          </p:spPr>
          <p:txBody>
            <a:bodyPr/>
            <a:lstStyle/>
            <a:p>
              <a:pPr>
                <a:defRPr/>
              </a:pPr>
              <a:endParaRPr lang="en-US" sz="1800">
                <a:solidFill>
                  <a:srgbClr val="000000"/>
                </a:solidFill>
                <a:cs typeface="Arial" pitchFamily="34" charset="0"/>
              </a:endParaRPr>
            </a:p>
          </p:txBody>
        </p:sp>
        <p:sp>
          <p:nvSpPr>
            <p:cNvPr id="14" name="Rectangle 12"/>
            <p:cNvSpPr>
              <a:spLocks noChangeArrowheads="1"/>
            </p:cNvSpPr>
            <p:nvPr userDrawn="1"/>
          </p:nvSpPr>
          <p:spPr bwMode="auto">
            <a:xfrm>
              <a:off x="2057400" y="6705599"/>
              <a:ext cx="66675" cy="155448"/>
            </a:xfrm>
            <a:prstGeom prst="rect">
              <a:avLst/>
            </a:prstGeom>
            <a:solidFill>
              <a:srgbClr val="F0B500"/>
            </a:solidFill>
            <a:ln w="9525">
              <a:noFill/>
              <a:miter lim="800000"/>
              <a:headEnd/>
              <a:tailEnd/>
            </a:ln>
          </p:spPr>
          <p:txBody>
            <a:bodyPr/>
            <a:lstStyle/>
            <a:p>
              <a:pPr>
                <a:defRPr/>
              </a:pPr>
              <a:endParaRPr lang="en-US" sz="1800">
                <a:solidFill>
                  <a:srgbClr val="000000"/>
                </a:solidFill>
                <a:cs typeface="Arial" pitchFamily="34" charset="0"/>
              </a:endParaRPr>
            </a:p>
          </p:txBody>
        </p:sp>
      </p:grpSp>
      <p:pic>
        <p:nvPicPr>
          <p:cNvPr id="15" name="Picture 13"/>
          <p:cNvPicPr>
            <a:picLocks noChangeAspect="1"/>
          </p:cNvPicPr>
          <p:nvPr userDrawn="1"/>
        </p:nvPicPr>
        <p:blipFill>
          <a:blip r:embed="rId2" cstate="email">
            <a:extLst>
              <a:ext uri="{28A0092B-C50C-407E-A947-70E740481C1C}">
                <a14:useLocalDpi xmlns:a14="http://schemas.microsoft.com/office/drawing/2010/main"/>
              </a:ext>
            </a:extLst>
          </a:blip>
          <a:srcRect l="72984" b="20937"/>
          <a:stretch>
            <a:fillRect/>
          </a:stretch>
        </p:blipFill>
        <p:spPr bwMode="auto">
          <a:xfrm>
            <a:off x="11065935" y="167219"/>
            <a:ext cx="895351" cy="986367"/>
          </a:xfrm>
          <a:prstGeom prst="rect">
            <a:avLst/>
          </a:prstGeom>
          <a:noFill/>
          <a:ln w="9525">
            <a:noFill/>
            <a:miter lim="800000"/>
            <a:headEnd/>
            <a:tailEnd/>
          </a:ln>
        </p:spPr>
      </p:pic>
      <p:sp>
        <p:nvSpPr>
          <p:cNvPr id="16" name="Slide Number Placeholder 5"/>
          <p:cNvSpPr txBox="1">
            <a:spLocks/>
          </p:cNvSpPr>
          <p:nvPr userDrawn="1"/>
        </p:nvSpPr>
        <p:spPr>
          <a:xfrm>
            <a:off x="846668" y="6246286"/>
            <a:ext cx="4053417" cy="366183"/>
          </a:xfrm>
          <a:prstGeom prst="rect">
            <a:avLst/>
          </a:prstGeom>
        </p:spPr>
        <p:txBody>
          <a:bodyPr anchor="ctr"/>
          <a:lstStyle>
            <a:defPPr>
              <a:defRPr lang="en-US"/>
            </a:defPPr>
            <a:lvl1pPr marL="0" algn="r" defTabSz="457200" rtl="0" eaLnBrk="1" latinLnBrk="0" hangingPunct="1">
              <a:defRPr sz="105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800" dirty="0">
                <a:sym typeface="Arial"/>
              </a:rPr>
              <a:t>Zebra Confidential</a:t>
            </a:r>
          </a:p>
        </p:txBody>
      </p:sp>
      <p:cxnSp>
        <p:nvCxnSpPr>
          <p:cNvPr id="17" name="Straight Connector 16"/>
          <p:cNvCxnSpPr/>
          <p:nvPr userDrawn="1"/>
        </p:nvCxnSpPr>
        <p:spPr>
          <a:xfrm>
            <a:off x="768351" y="6354234"/>
            <a:ext cx="0" cy="196851"/>
          </a:xfrm>
          <a:prstGeom prst="line">
            <a:avLst/>
          </a:prstGeom>
          <a:ln w="63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Box 16"/>
          <p:cNvSpPr txBox="1">
            <a:spLocks noChangeArrowheads="1"/>
          </p:cNvSpPr>
          <p:nvPr userDrawn="1"/>
        </p:nvSpPr>
        <p:spPr bwMode="auto">
          <a:xfrm>
            <a:off x="173567" y="6326718"/>
            <a:ext cx="503767" cy="215444"/>
          </a:xfrm>
          <a:prstGeom prst="rect">
            <a:avLst/>
          </a:prstGeom>
          <a:noFill/>
          <a:ln w="9525">
            <a:noFill/>
            <a:miter lim="800000"/>
            <a:headEnd/>
            <a:tailEnd/>
          </a:ln>
        </p:spPr>
        <p:txBody>
          <a:bodyPr>
            <a:spAutoFit/>
          </a:bodyPr>
          <a:lstStyle/>
          <a:p>
            <a:pPr algn="r">
              <a:defRPr/>
            </a:pPr>
            <a:fld id="{3006DE31-3F0A-4A02-B1C1-B62A497E389E}" type="slidenum">
              <a:rPr lang="en-US" sz="800">
                <a:solidFill>
                  <a:srgbClr val="7F7F7F"/>
                </a:solidFill>
                <a:cs typeface="Arial" pitchFamily="34" charset="0"/>
              </a:rPr>
              <a:pPr algn="r">
                <a:defRPr/>
              </a:pPr>
              <a:t>‹#›</a:t>
            </a:fld>
            <a:endParaRPr lang="en-US" sz="800">
              <a:solidFill>
                <a:srgbClr val="7F7F7F"/>
              </a:solidFill>
              <a:cs typeface="Arial" pitchFamily="34" charset="0"/>
            </a:endParaRPr>
          </a:p>
        </p:txBody>
      </p:sp>
      <p:sp>
        <p:nvSpPr>
          <p:cNvPr id="2" name="Title 1"/>
          <p:cNvSpPr>
            <a:spLocks noGrp="1"/>
          </p:cNvSpPr>
          <p:nvPr>
            <p:ph type="title"/>
          </p:nvPr>
        </p:nvSpPr>
        <p:spPr>
          <a:xfrm>
            <a:off x="609602" y="115460"/>
            <a:ext cx="10251924" cy="1071905"/>
          </a:xfrm>
        </p:spPr>
        <p:txBody>
          <a:bodyPr>
            <a:noAutofit/>
          </a:bodyPr>
          <a:lstStyle>
            <a:lvl1pPr>
              <a:lnSpc>
                <a:spcPct val="90000"/>
              </a:lnSpc>
              <a:defRPr sz="2800">
                <a:solidFill>
                  <a:schemeClr val="tx1"/>
                </a:solidFill>
              </a:defRPr>
            </a:lvl1pPr>
          </a:lstStyle>
          <a:p>
            <a:r>
              <a:rPr lang="en-US"/>
              <a:t>Click to edit Master title style</a:t>
            </a:r>
            <a:endParaRPr lang="en-US" dirty="0"/>
          </a:p>
        </p:txBody>
      </p:sp>
      <p:sp>
        <p:nvSpPr>
          <p:cNvPr id="4" name="Picture Placeholder 3"/>
          <p:cNvSpPr>
            <a:spLocks noGrp="1"/>
          </p:cNvSpPr>
          <p:nvPr>
            <p:ph type="pic" sz="quarter" idx="10"/>
          </p:nvPr>
        </p:nvSpPr>
        <p:spPr>
          <a:xfrm>
            <a:off x="575733" y="1600205"/>
            <a:ext cx="11006667" cy="4523013"/>
          </a:xfrm>
        </p:spPr>
        <p:txBody>
          <a:bodyPr rtlCol="0">
            <a:normAutofit/>
          </a:bodyPr>
          <a:lstStyle>
            <a:lvl1pPr marL="0" indent="0">
              <a:buNone/>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859220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Blue Divider">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4" name="Slide Number Placeholder 3"/>
          <p:cNvSpPr>
            <a:spLocks noGrp="1"/>
          </p:cNvSpPr>
          <p:nvPr>
            <p:ph type="sldNum" sz="quarter" idx="10"/>
          </p:nvPr>
        </p:nvSpPr>
        <p:spPr/>
        <p:txBody>
          <a:bodyPr/>
          <a:lstStyle>
            <a:lvl1pPr>
              <a:defRPr>
                <a:solidFill>
                  <a:schemeClr val="tx1"/>
                </a:solidFill>
              </a:defRPr>
            </a:lvl1pPr>
          </a:lstStyle>
          <a:p>
            <a:fld id="{79044E51-BF79-AF42-BAC5-B771B1D9D8E0}" type="slidenum">
              <a:rPr lang="en-US" smtClean="0"/>
              <a:pPr/>
              <a:t>‹#›</a:t>
            </a:fld>
            <a:endParaRPr lang="en-US" dirty="0"/>
          </a:p>
        </p:txBody>
      </p:sp>
      <p:grpSp>
        <p:nvGrpSpPr>
          <p:cNvPr id="29" name="Group 45"/>
          <p:cNvGrpSpPr/>
          <p:nvPr userDrawn="1"/>
        </p:nvGrpSpPr>
        <p:grpSpPr>
          <a:xfrm>
            <a:off x="852884" y="2627277"/>
            <a:ext cx="1007833" cy="1603281"/>
            <a:chOff x="612777" y="835024"/>
            <a:chExt cx="2700340" cy="4319589"/>
          </a:xfrm>
          <a:solidFill>
            <a:schemeClr val="tx1"/>
          </a:solidFill>
        </p:grpSpPr>
        <p:sp>
          <p:nvSpPr>
            <p:cNvPr id="30" name="Freeform 29"/>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1" name="Freeform 30"/>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2" name="Freeform 31"/>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3" name="Freeform 32"/>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4" name="Freeform 33"/>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5" name="Freeform 34"/>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6" name="Freeform 35"/>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7" name="Freeform 36"/>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8" name="Freeform 37"/>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9" name="Freeform 38"/>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0" name="Freeform 39"/>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1" name="Freeform 40"/>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grpSp>
      <p:sp>
        <p:nvSpPr>
          <p:cNvPr id="19" name="Title 1"/>
          <p:cNvSpPr>
            <a:spLocks noGrp="1"/>
          </p:cNvSpPr>
          <p:nvPr>
            <p:ph type="title" hasCustomPrompt="1"/>
          </p:nvPr>
        </p:nvSpPr>
        <p:spPr>
          <a:xfrm>
            <a:off x="2499129" y="2300191"/>
            <a:ext cx="8215084" cy="1876424"/>
          </a:xfrm>
          <a:prstGeom prst="rect">
            <a:avLst/>
          </a:prstGeom>
        </p:spPr>
        <p:txBody>
          <a:bodyPr lIns="0" anchor="ctr" anchorCtr="0"/>
          <a:lstStyle>
            <a:lvl1pPr>
              <a:lnSpc>
                <a:spcPct val="85000"/>
              </a:lnSpc>
              <a:defRPr sz="4800" cap="all" baseline="0">
                <a:solidFill>
                  <a:schemeClr val="bg1"/>
                </a:solidFill>
              </a:defRPr>
            </a:lvl1pPr>
          </a:lstStyle>
          <a:p>
            <a:r>
              <a:rPr lang="en-US" dirty="0"/>
              <a:t>Click to edit </a:t>
            </a:r>
            <a:br>
              <a:rPr lang="en-US" dirty="0"/>
            </a:br>
            <a:r>
              <a:rPr lang="en-US" dirty="0"/>
              <a:t>Divider</a:t>
            </a:r>
          </a:p>
        </p:txBody>
      </p:sp>
    </p:spTree>
    <p:extLst>
      <p:ext uri="{BB962C8B-B14F-4D97-AF65-F5344CB8AC3E}">
        <p14:creationId xmlns:p14="http://schemas.microsoft.com/office/powerpoint/2010/main" val="180327872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Headline-copy-full bleed image">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21829" y="2166043"/>
            <a:ext cx="5219564" cy="4218645"/>
          </a:xfrm>
          <a:prstGeom prst="rect">
            <a:avLst/>
          </a:prstGeom>
        </p:spPr>
        <p:txBody>
          <a:bodyPr/>
          <a:lstStyle>
            <a:lvl1pPr marL="219456" indent="-219456">
              <a:spcBef>
                <a:spcPts val="1200"/>
              </a:spcBef>
              <a:buClr>
                <a:schemeClr val="accent1"/>
              </a:buClr>
              <a:defRPr sz="2000" b="0"/>
            </a:lvl1pPr>
            <a:lvl2pPr marL="457200" indent="-219456">
              <a:lnSpc>
                <a:spcPct val="100000"/>
              </a:lnSpc>
              <a:spcBef>
                <a:spcPts val="800"/>
              </a:spcBef>
              <a:buClrTx/>
              <a:buFont typeface="Arial"/>
              <a:buChar char="–"/>
              <a:defRPr sz="1800"/>
            </a:lvl2pPr>
            <a:lvl3pPr marL="512064" indent="-164592" defTabSz="1136452">
              <a:spcBef>
                <a:spcPts val="800"/>
              </a:spcBef>
              <a:buClrTx/>
              <a:buFont typeface="Arial" panose="020B0604020202020204" pitchFamily="34" charset="0"/>
              <a:buChar char="•"/>
              <a:defRPr sz="16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5" name="Picture Placeholder 4"/>
          <p:cNvSpPr>
            <a:spLocks noGrp="1"/>
          </p:cNvSpPr>
          <p:nvPr>
            <p:ph type="pic" sz="quarter" idx="10"/>
          </p:nvPr>
        </p:nvSpPr>
        <p:spPr>
          <a:xfrm>
            <a:off x="6098576" y="613841"/>
            <a:ext cx="6093444" cy="6244167"/>
          </a:xfrm>
          <a:prstGeom prst="rect">
            <a:avLst/>
          </a:prstGeom>
        </p:spPr>
        <p:txBody>
          <a:bodyPr/>
          <a:lstStyle/>
          <a:p>
            <a:endParaRPr lang="en-US" dirty="0"/>
          </a:p>
        </p:txBody>
      </p:sp>
      <p:sp>
        <p:nvSpPr>
          <p:cNvPr id="3" name="Slide Number Placeholder 2"/>
          <p:cNvSpPr>
            <a:spLocks noGrp="1"/>
          </p:cNvSpPr>
          <p:nvPr>
            <p:ph type="sldNum" sz="quarter" idx="11"/>
          </p:nvPr>
        </p:nvSpPr>
        <p:spPr/>
        <p:txBody>
          <a:bodyPr/>
          <a:lstStyle/>
          <a:p>
            <a:fld id="{79044E51-BF79-AF42-BAC5-B771B1D9D8E0}" type="slidenum">
              <a:rPr lang="en-US" smtClean="0"/>
              <a:pPr/>
              <a:t>‹#›</a:t>
            </a:fld>
            <a:endParaRPr lang="en-US" dirty="0"/>
          </a:p>
        </p:txBody>
      </p:sp>
      <p:sp>
        <p:nvSpPr>
          <p:cNvPr id="10" name="Title Placeholder 1"/>
          <p:cNvSpPr>
            <a:spLocks noGrp="1"/>
          </p:cNvSpPr>
          <p:nvPr>
            <p:ph type="title"/>
          </p:nvPr>
        </p:nvSpPr>
        <p:spPr>
          <a:xfrm>
            <a:off x="414467" y="962473"/>
            <a:ext cx="5226927" cy="609600"/>
          </a:xfrm>
          <a:prstGeom prst="rect">
            <a:avLst/>
          </a:prstGeom>
        </p:spPr>
        <p:txBody>
          <a:bodyPr vert="horz" lIns="121899" tIns="60949" rIns="121899" bIns="60949" rtlCol="0" anchor="t" anchorCtr="0">
            <a:noAutofit/>
          </a:bodyPr>
          <a:lstStyle>
            <a:lvl1pPr>
              <a:lnSpc>
                <a:spcPct val="95000"/>
              </a:lnSpc>
              <a:defRPr/>
            </a:lvl1pPr>
          </a:lstStyle>
          <a:p>
            <a:r>
              <a:rPr lang="en-US" dirty="0"/>
              <a:t>Click to edit Master title style</a:t>
            </a:r>
          </a:p>
        </p:txBody>
      </p:sp>
    </p:spTree>
    <p:extLst>
      <p:ext uri="{BB962C8B-B14F-4D97-AF65-F5344CB8AC3E}">
        <p14:creationId xmlns:p14="http://schemas.microsoft.com/office/powerpoint/2010/main" val="356236077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1col-5D-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8"/>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089"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C70F6B58-4984-4C3A-A106-EA6C4686C946}"/>
              </a:ext>
            </a:extLst>
          </p:cNvPr>
          <p:cNvSpPr>
            <a:spLocks noGrp="1"/>
          </p:cNvSpPr>
          <p:nvPr>
            <p:ph type="body" sz="quarter" idx="11"/>
          </p:nvPr>
        </p:nvSpPr>
        <p:spPr>
          <a:xfrm>
            <a:off x="457319" y="1691640"/>
            <a:ext cx="11277489"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1FF3B46F-1C31-4C66-87BB-933E9614FC98}"/>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70614169"/>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8"/>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089"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9" y="1691640"/>
            <a:ext cx="11277489"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85BD440C-F635-460B-A9E6-825CE0A04EC5}"/>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9343136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1col-5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8"/>
            <a:ext cx="6097588" cy="517525"/>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089"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EC7686B-F935-4F84-9AD2-7F9747A8F8F2}"/>
              </a:ext>
            </a:extLst>
          </p:cNvPr>
          <p:cNvSpPr>
            <a:spLocks noGrp="1"/>
          </p:cNvSpPr>
          <p:nvPr>
            <p:ph type="body" sz="quarter" idx="11"/>
          </p:nvPr>
        </p:nvSpPr>
        <p:spPr>
          <a:xfrm>
            <a:off x="457319" y="1691640"/>
            <a:ext cx="11277489"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F2503CA4-811D-4810-91D0-5588B9CCA40D}"/>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3464881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2" y="457200"/>
            <a:ext cx="10506455"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2"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4072" y="5669280"/>
            <a:ext cx="2057928"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089"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319" y="1691640"/>
            <a:ext cx="10509193" cy="4050792"/>
          </a:xfrm>
        </p:spPr>
        <p:txBody>
          <a:bodyPr/>
          <a:lstStyle>
            <a:lvl1pPr>
              <a:buClr>
                <a:schemeClr val="accent1"/>
              </a:buClr>
              <a:defRPr/>
            </a:lvl1pPr>
            <a:lvl3pPr>
              <a:defRPr/>
            </a:lvl3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FB1E5D4-1158-486F-80D8-3B926F5AEBC4}"/>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24057900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1col-30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2" y="457200"/>
            <a:ext cx="10506455"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2"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4072" y="5669280"/>
            <a:ext cx="2057928"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089"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2CCA6439-752F-4EAE-BA36-A9DA45D5B2DB}"/>
              </a:ext>
            </a:extLst>
          </p:cNvPr>
          <p:cNvSpPr>
            <a:spLocks noGrp="1"/>
          </p:cNvSpPr>
          <p:nvPr>
            <p:ph type="body" sz="quarter" idx="11"/>
          </p:nvPr>
        </p:nvSpPr>
        <p:spPr>
          <a:xfrm>
            <a:off x="457320" y="1691640"/>
            <a:ext cx="10505636"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19C957A2-98E7-4606-98AE-C18B8B6E5E96}"/>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26793234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0" y="-8249"/>
            <a:ext cx="4206240" cy="68653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089"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103119" y="5639235"/>
            <a:ext cx="2103120"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089"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7448" y="1389888"/>
            <a:ext cx="6967728" cy="365760"/>
          </a:xfrm>
        </p:spPr>
        <p:txBody>
          <a:bodyPr/>
          <a:lstStyle>
            <a:lvl1pPr marL="0" indent="0">
              <a:buNone/>
              <a:defRPr sz="2399">
                <a:solidFill>
                  <a:schemeClr val="accent1"/>
                </a:solidFill>
              </a:defRPr>
            </a:lvl1pPr>
          </a:lstStyle>
          <a:p>
            <a:pPr lvl="0"/>
            <a:r>
              <a:rPr lang="en-US" dirty="0"/>
              <a:t>Click to enter subhead</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199" y="457200"/>
            <a:ext cx="3136392" cy="795528"/>
          </a:xfrm>
        </p:spPr>
        <p:txBody>
          <a:bodyPr/>
          <a:lstStyle>
            <a:lvl1pPr>
              <a:defRPr>
                <a:solidFill>
                  <a:schemeClr val="bg2"/>
                </a:solidFill>
              </a:defRPr>
            </a:lvl1pPr>
          </a:lstStyle>
          <a:p>
            <a:r>
              <a:rPr lang="en-US" dirty="0"/>
              <a:t>Click to enter headline</a:t>
            </a: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7385" y="457200"/>
            <a:ext cx="6967728" cy="795528"/>
          </a:xfrm>
        </p:spPr>
        <p:txBody>
          <a:bodyPr/>
          <a:lstStyle>
            <a:lvl1pPr marL="0" indent="0">
              <a:buNone/>
              <a:defRPr sz="2799"/>
            </a:lvl1pPr>
          </a:lstStyle>
          <a:p>
            <a:pPr lvl="0"/>
            <a:r>
              <a:rPr lang="en-US" dirty="0"/>
              <a:t>Click to enter headline</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7219" y="2304288"/>
            <a:ext cx="6967765" cy="409651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B0D524CC-33BB-4E22-BEDC-4F7424BD7BE7}"/>
              </a:ext>
            </a:extLst>
          </p:cNvPr>
          <p:cNvSpPr>
            <a:spLocks noGrp="1"/>
          </p:cNvSpPr>
          <p:nvPr>
            <p:ph type="ftr" sz="quarter" idx="14"/>
          </p:nvPr>
        </p:nvSpPr>
        <p:spPr/>
        <p:txBody>
          <a:bodyPr/>
          <a:lstStyle/>
          <a:p>
            <a:r>
              <a:rPr lang="en-US"/>
              <a:t>ZEBRA TECHNOLOGIES</a:t>
            </a:r>
            <a:endParaRPr lang="en-US" dirty="0"/>
          </a:p>
        </p:txBody>
      </p:sp>
    </p:spTree>
    <p:extLst>
      <p:ext uri="{BB962C8B-B14F-4D97-AF65-F5344CB8AC3E}">
        <p14:creationId xmlns:p14="http://schemas.microsoft.com/office/powerpoint/2010/main" val="40032858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857707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8577072" cy="365760"/>
          </a:xfrm>
        </p:spPr>
        <p:txBody>
          <a:bodyPr/>
          <a:lstStyle>
            <a:lvl1pPr marL="0" indent="0">
              <a:buNone/>
              <a:defRPr sz="2399">
                <a:solidFill>
                  <a:schemeClr val="accent1"/>
                </a:solidFill>
              </a:defRPr>
            </a:lvl1pPr>
          </a:lstStyle>
          <a:p>
            <a:pPr lvl="0"/>
            <a:r>
              <a:rPr lang="en-US" dirty="0"/>
              <a:t>Click to enter subhead</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4052" y="457201"/>
            <a:ext cx="1904775"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089"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1" name="AutoShape 4">
            <a:extLst>
              <a:ext uri="{FF2B5EF4-FFF2-40B4-BE49-F238E27FC236}">
                <a16:creationId xmlns:a16="http://schemas.microsoft.com/office/drawing/2014/main" id="{A993D291-07E9-4C4D-A516-DFA6210DB7A2}"/>
              </a:ext>
            </a:extLst>
          </p:cNvPr>
          <p:cNvSpPr>
            <a:spLocks noChangeAspect="1" noChangeArrowheads="1"/>
          </p:cNvSpPr>
          <p:nvPr userDrawn="1"/>
        </p:nvSpPr>
        <p:spPr bwMode="auto">
          <a:xfrm flipH="1">
            <a:off x="7915463" y="5486400"/>
            <a:ext cx="2368588" cy="13716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marL="0" marR="0" lvl="0" indent="0" algn="l" defTabSz="914089"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3164" y="456076"/>
            <a:ext cx="19202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089"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320" y="1691640"/>
            <a:ext cx="8579306"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AAB43A6-77F9-43F8-88E2-864AE34BA56D}"/>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1131795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4.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5.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image" Target="../media/image15.png"/><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theme" Target="../theme/theme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503" y="1517904"/>
            <a:ext cx="10983072"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505" y="2542784"/>
            <a:ext cx="1098307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3519597"/>
      </p:ext>
    </p:extLst>
  </p:cSld>
  <p:clrMap bg1="lt1" tx1="dk1" bg2="lt2" tx2="dk2" accent1="accent1" accent2="accent2" accent3="accent3" accent4="accent4" accent5="accent5" accent6="accent6" hlink="hlink" folHlink="folHlink"/>
  <p:sldLayoutIdLst>
    <p:sldLayoutId id="2147483775" r:id="rId1"/>
    <p:sldLayoutId id="2147484196" r:id="rId2"/>
    <p:sldLayoutId id="2147483776" r:id="rId3"/>
    <p:sldLayoutId id="2147483777" r:id="rId4"/>
    <p:sldLayoutId id="2147483778" r:id="rId5"/>
    <p:sldLayoutId id="2147483779" r:id="rId6"/>
    <p:sldLayoutId id="2147483780" r:id="rId7"/>
    <p:sldLayoutId id="2147483781" r:id="rId8"/>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201" y="457200"/>
            <a:ext cx="11201400"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201" y="1691640"/>
            <a:ext cx="11228832" cy="4469548"/>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a:solidFill>
                <a:srgbClr val="000000"/>
              </a:solidFill>
            </a:endParaRPr>
          </a:p>
        </p:txBody>
      </p:sp>
      <p:sp>
        <p:nvSpPr>
          <p:cNvPr id="5" name="Footer Placeholder 3">
            <a:extLst>
              <a:ext uri="{FF2B5EF4-FFF2-40B4-BE49-F238E27FC236}">
                <a16:creationId xmlns:a16="http://schemas.microsoft.com/office/drawing/2014/main" id="{091B9C1B-2601-4466-B36D-921C0C76E21C}"/>
              </a:ext>
            </a:extLst>
          </p:cNvPr>
          <p:cNvSpPr>
            <a:spLocks noGrp="1"/>
          </p:cNvSpPr>
          <p:nvPr>
            <p:ph type="ftr" sz="quarter" idx="3"/>
          </p:nvPr>
        </p:nvSpPr>
        <p:spPr>
          <a:xfrm>
            <a:off x="0" y="6400800"/>
            <a:ext cx="1582324"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14194952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4197" r:id="rId8"/>
    <p:sldLayoutId id="2147483790" r:id="rId9"/>
    <p:sldLayoutId id="2147483791" r:id="rId10"/>
    <p:sldLayoutId id="2147484073" r:id="rId11"/>
    <p:sldLayoutId id="2147484195" r:id="rId12"/>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1243584" y="1243584"/>
            <a:ext cx="5522976" cy="768096"/>
          </a:xfrm>
          <a:prstGeom prst="rect">
            <a:avLst/>
          </a:prstGeom>
        </p:spPr>
        <p:txBody>
          <a:bodyPr vert="horz" lIns="0" tIns="0" rIns="0" bIns="0" rtlCol="0" anchor="t" anchorCtr="0">
            <a:noAutofit/>
          </a:bodyPr>
          <a:lstStyle/>
          <a:p>
            <a:r>
              <a:rPr lang="en-US" dirty="0"/>
              <a:t>Click to edit Master title style</a:t>
            </a:r>
          </a:p>
        </p:txBody>
      </p:sp>
      <p:sp>
        <p:nvSpPr>
          <p:cNvPr id="3" name="Slide Number Placeholder 2">
            <a:extLst>
              <a:ext uri="{FF2B5EF4-FFF2-40B4-BE49-F238E27FC236}">
                <a16:creationId xmlns:a16="http://schemas.microsoft.com/office/drawing/2014/main" id="{9ACB6C62-CAD2-4608-A684-F81B211408A2}"/>
              </a:ext>
            </a:extLst>
          </p:cNvPr>
          <p:cNvSpPr>
            <a:spLocks noGrp="1"/>
          </p:cNvSpPr>
          <p:nvPr>
            <p:ph type="sldNum" sz="quarter" idx="4"/>
          </p:nvPr>
        </p:nvSpPr>
        <p:spPr>
          <a:xfrm>
            <a:off x="10927080" y="6401928"/>
            <a:ext cx="1264920" cy="457200"/>
          </a:xfrm>
          <a:prstGeom prst="rect">
            <a:avLst/>
          </a:prstGeom>
        </p:spPr>
        <p:txBody>
          <a:bodyPr vert="horz" lIns="0" tIns="0" rIns="182880" bIns="182880" rtlCol="0" anchor="b" anchorCtr="0"/>
          <a:lstStyle>
            <a:lvl1pPr algn="r">
              <a:defRPr sz="800">
                <a:solidFill>
                  <a:schemeClr val="tx1"/>
                </a:solidFill>
              </a:defRPr>
            </a:lvl1pPr>
          </a:lstStyle>
          <a:p>
            <a:fld id="{F19F85D4-6AC3-4CF9-A1A5-831DFC2C241F}" type="slidenum">
              <a:rPr lang="en-US" smtClean="0"/>
              <a:pPr/>
              <a:t>‹#›</a:t>
            </a:fld>
            <a:endParaRPr lang="en-US"/>
          </a:p>
        </p:txBody>
      </p:sp>
      <p:sp>
        <p:nvSpPr>
          <p:cNvPr id="4" name="Footer Placeholder 3">
            <a:extLst>
              <a:ext uri="{FF2B5EF4-FFF2-40B4-BE49-F238E27FC236}">
                <a16:creationId xmlns:a16="http://schemas.microsoft.com/office/drawing/2014/main" id="{BDA106FD-E1BB-42F3-AFC3-D6ACEC545AF7}"/>
              </a:ext>
            </a:extLst>
          </p:cNvPr>
          <p:cNvSpPr>
            <a:spLocks noGrp="1"/>
          </p:cNvSpPr>
          <p:nvPr>
            <p:ph type="ftr" sz="quarter" idx="3"/>
          </p:nvPr>
        </p:nvSpPr>
        <p:spPr>
          <a:xfrm>
            <a:off x="0" y="6400800"/>
            <a:ext cx="1582324"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407250675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Lst>
  <p:hf hdr="0" dt="0"/>
  <p:txStyles>
    <p:titleStyle>
      <a:lvl1pPr algn="l" defTabSz="914126" rtl="0" eaLnBrk="1" latinLnBrk="0" hangingPunct="1">
        <a:lnSpc>
          <a:spcPct val="100000"/>
        </a:lnSpc>
        <a:spcBef>
          <a:spcPct val="0"/>
        </a:spcBef>
        <a:buNone/>
        <a:defRPr sz="49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200" y="457200"/>
            <a:ext cx="4480560"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201" y="1413896"/>
            <a:ext cx="4480560"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410653471"/>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198" r:id="rId16"/>
  </p:sldLayoutIdLs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503" y="1517904"/>
            <a:ext cx="10983072"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505" y="2542784"/>
            <a:ext cx="1098307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271433125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9" r:id="rId8"/>
    <p:sldLayoutId id="2147484090" r:id="rId9"/>
    <p:sldLayoutId id="2147484092" r:id="rId10"/>
    <p:sldLayoutId id="2147484093" r:id="rId11"/>
    <p:sldLayoutId id="2147484094" r:id="rId12"/>
    <p:sldLayoutId id="2147484095" r:id="rId13"/>
    <p:sldLayoutId id="2147484096" r:id="rId14"/>
    <p:sldLayoutId id="2147484098" r:id="rId15"/>
  </p:sldLayoutIdLst>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19243"/>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3" r:id="rId13"/>
    <p:sldLayoutId id="2147484117" r:id="rId14"/>
    <p:sldLayoutId id="2147484120" r:id="rId15"/>
    <p:sldLayoutId id="2147484126" r:id="rId16"/>
  </p:sldLayoutIdLst>
  <p:txStyles>
    <p:titleStyle>
      <a:lvl1pPr algn="l" defTabSz="91387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228467" indent="-228467" algn="l" defTabSz="91387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072" indent="-231710" algn="l" defTabSz="91387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2pPr>
      <a:lvl3pPr marL="631648" indent="-172990" algn="l" defTabSz="91387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272" indent="-228467" algn="l" defTabSz="91387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207" indent="-228467" algn="l" defTabSz="91387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142" indent="-228467" algn="l" defTabSz="9138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076" indent="-228467" algn="l" defTabSz="9138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011" indent="-228467" algn="l" defTabSz="9138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946" indent="-228467" algn="l" defTabSz="9138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870" rtl="0" eaLnBrk="1" latinLnBrk="0" hangingPunct="1">
        <a:defRPr sz="1800" kern="1200">
          <a:solidFill>
            <a:schemeClr val="tx1"/>
          </a:solidFill>
          <a:latin typeface="+mn-lt"/>
          <a:ea typeface="+mn-ea"/>
          <a:cs typeface="+mn-cs"/>
        </a:defRPr>
      </a:lvl1pPr>
      <a:lvl2pPr marL="456935" algn="l" defTabSz="913870" rtl="0" eaLnBrk="1" latinLnBrk="0" hangingPunct="1">
        <a:defRPr sz="1800" kern="1200">
          <a:solidFill>
            <a:schemeClr val="tx1"/>
          </a:solidFill>
          <a:latin typeface="+mn-lt"/>
          <a:ea typeface="+mn-ea"/>
          <a:cs typeface="+mn-cs"/>
        </a:defRPr>
      </a:lvl2pPr>
      <a:lvl3pPr marL="913870" algn="l" defTabSz="913870" rtl="0" eaLnBrk="1" latinLnBrk="0" hangingPunct="1">
        <a:defRPr sz="1800" kern="1200">
          <a:solidFill>
            <a:schemeClr val="tx1"/>
          </a:solidFill>
          <a:latin typeface="+mn-lt"/>
          <a:ea typeface="+mn-ea"/>
          <a:cs typeface="+mn-cs"/>
        </a:defRPr>
      </a:lvl3pPr>
      <a:lvl4pPr marL="1370805" algn="l" defTabSz="913870" rtl="0" eaLnBrk="1" latinLnBrk="0" hangingPunct="1">
        <a:defRPr sz="1800" kern="1200">
          <a:solidFill>
            <a:schemeClr val="tx1"/>
          </a:solidFill>
          <a:latin typeface="+mn-lt"/>
          <a:ea typeface="+mn-ea"/>
          <a:cs typeface="+mn-cs"/>
        </a:defRPr>
      </a:lvl4pPr>
      <a:lvl5pPr marL="1827739" algn="l" defTabSz="913870" rtl="0" eaLnBrk="1" latinLnBrk="0" hangingPunct="1">
        <a:defRPr sz="1800" kern="1200">
          <a:solidFill>
            <a:schemeClr val="tx1"/>
          </a:solidFill>
          <a:latin typeface="+mn-lt"/>
          <a:ea typeface="+mn-ea"/>
          <a:cs typeface="+mn-cs"/>
        </a:defRPr>
      </a:lvl5pPr>
      <a:lvl6pPr marL="2284674" algn="l" defTabSz="913870" rtl="0" eaLnBrk="1" latinLnBrk="0" hangingPunct="1">
        <a:defRPr sz="1800" kern="1200">
          <a:solidFill>
            <a:schemeClr val="tx1"/>
          </a:solidFill>
          <a:latin typeface="+mn-lt"/>
          <a:ea typeface="+mn-ea"/>
          <a:cs typeface="+mn-cs"/>
        </a:defRPr>
      </a:lvl6pPr>
      <a:lvl7pPr marL="2741609" algn="l" defTabSz="913870" rtl="0" eaLnBrk="1" latinLnBrk="0" hangingPunct="1">
        <a:defRPr sz="1800" kern="1200">
          <a:solidFill>
            <a:schemeClr val="tx1"/>
          </a:solidFill>
          <a:latin typeface="+mn-lt"/>
          <a:ea typeface="+mn-ea"/>
          <a:cs typeface="+mn-cs"/>
        </a:defRPr>
      </a:lvl7pPr>
      <a:lvl8pPr marL="3198544" algn="l" defTabSz="913870" rtl="0" eaLnBrk="1" latinLnBrk="0" hangingPunct="1">
        <a:defRPr sz="1800" kern="1200">
          <a:solidFill>
            <a:schemeClr val="tx1"/>
          </a:solidFill>
          <a:latin typeface="+mn-lt"/>
          <a:ea typeface="+mn-ea"/>
          <a:cs typeface="+mn-cs"/>
        </a:defRPr>
      </a:lvl8pPr>
      <a:lvl9pPr marL="3655480" algn="l" defTabSz="91387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p:cNvSpPr>
          <p:nvPr userDrawn="1"/>
        </p:nvSpPr>
        <p:spPr>
          <a:xfrm>
            <a:off x="0" y="1"/>
            <a:ext cx="12192000" cy="524145"/>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Title Placeholder 1"/>
          <p:cNvSpPr>
            <a:spLocks noGrp="1"/>
          </p:cNvSpPr>
          <p:nvPr>
            <p:ph type="title"/>
          </p:nvPr>
        </p:nvSpPr>
        <p:spPr>
          <a:xfrm>
            <a:off x="431210" y="650875"/>
            <a:ext cx="11379791" cy="746125"/>
          </a:xfrm>
          <a:prstGeom prst="rect">
            <a:avLst/>
          </a:prstGeom>
        </p:spPr>
        <p:txBody>
          <a:bodyPr vert="horz" lIns="91435" tIns="45718" rIns="91435" bIns="0" rtlCol="0" anchor="t">
            <a:noAutofit/>
          </a:bodyPr>
          <a:lstStyle/>
          <a:p>
            <a:r>
              <a:rPr lang="en-US" dirty="0"/>
              <a:t>Click to edit Master title style</a:t>
            </a:r>
          </a:p>
        </p:txBody>
      </p:sp>
      <p:sp>
        <p:nvSpPr>
          <p:cNvPr id="3" name="Text Placeholder 2"/>
          <p:cNvSpPr>
            <a:spLocks noGrp="1"/>
          </p:cNvSpPr>
          <p:nvPr>
            <p:ph type="body" idx="1"/>
          </p:nvPr>
        </p:nvSpPr>
        <p:spPr>
          <a:xfrm>
            <a:off x="1143001" y="1778000"/>
            <a:ext cx="10096500" cy="4381500"/>
          </a:xfrm>
          <a:prstGeom prst="rect">
            <a:avLst/>
          </a:prstGeom>
        </p:spPr>
        <p:txBody>
          <a:bodyPr vert="horz" lIns="91435" tIns="45718" rIns="91435"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Zebra Logo Horiz.png"/>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240483" y="129644"/>
            <a:ext cx="1084397" cy="262891"/>
          </a:xfrm>
          <a:prstGeom prst="rect">
            <a:avLst/>
          </a:prstGeom>
        </p:spPr>
      </p:pic>
    </p:spTree>
    <p:extLst>
      <p:ext uri="{BB962C8B-B14F-4D97-AF65-F5344CB8AC3E}">
        <p14:creationId xmlns:p14="http://schemas.microsoft.com/office/powerpoint/2010/main" val="2539738456"/>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 id="2147484156" r:id="rId16"/>
    <p:sldLayoutId id="2147484157" r:id="rId17"/>
    <p:sldLayoutId id="2147484158" r:id="rId18"/>
    <p:sldLayoutId id="2147484159" r:id="rId19"/>
    <p:sldLayoutId id="2147484160" r:id="rId20"/>
    <p:sldLayoutId id="2147484161"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spcBef>
          <a:spcPct val="0"/>
        </a:spcBef>
        <a:buNone/>
        <a:defRPr sz="3400" b="0" kern="1200" cap="all" baseline="0">
          <a:solidFill>
            <a:srgbClr val="0D749F"/>
          </a:solidFill>
          <a:latin typeface="+mj-lt"/>
          <a:ea typeface="+mj-ea"/>
          <a:cs typeface="+mj-cs"/>
        </a:defRPr>
      </a:lvl1pPr>
    </p:titleStyle>
    <p:bodyStyle>
      <a:lvl1pPr marL="235585" indent="-235585" algn="l" defTabSz="914354" rtl="0" eaLnBrk="1" latinLnBrk="0" hangingPunct="1">
        <a:spcBef>
          <a:spcPts val="420"/>
        </a:spcBef>
        <a:buClr>
          <a:schemeClr val="accent1"/>
        </a:buClr>
        <a:buFont typeface="Arial" pitchFamily="34" charset="0"/>
        <a:buChar char="•"/>
        <a:defRPr sz="2500" b="0" kern="1200">
          <a:solidFill>
            <a:schemeClr val="tx2">
              <a:lumMod val="50000"/>
            </a:schemeClr>
          </a:solidFill>
          <a:latin typeface="+mn-lt"/>
          <a:ea typeface="+mn-ea"/>
          <a:cs typeface="+mn-cs"/>
        </a:defRPr>
      </a:lvl1pPr>
      <a:lvl2pPr marL="742913" indent="-285736" algn="l" defTabSz="914354" rtl="0" eaLnBrk="1" latinLnBrk="0" hangingPunct="1">
        <a:spcBef>
          <a:spcPct val="20000"/>
        </a:spcBef>
        <a:buSzPct val="70000"/>
        <a:buFont typeface="Wingdings 2" pitchFamily="18" charset="2"/>
        <a:buChar char=""/>
        <a:defRPr sz="2100" kern="1200">
          <a:solidFill>
            <a:schemeClr val="tx2">
              <a:lumMod val="75000"/>
            </a:schemeClr>
          </a:solidFill>
          <a:latin typeface="+mn-lt"/>
          <a:ea typeface="+mn-ea"/>
          <a:cs typeface="+mn-cs"/>
        </a:defRPr>
      </a:lvl2pPr>
      <a:lvl3pPr marL="1003459" indent="-203359" algn="l" defTabSz="914354" rtl="0" eaLnBrk="1" latinLnBrk="0" hangingPunct="1">
        <a:spcBef>
          <a:spcPct val="20000"/>
        </a:spcBef>
        <a:buFont typeface="Arial" pitchFamily="34" charset="0"/>
        <a:buChar char="•"/>
        <a:defRPr sz="1700" kern="1200">
          <a:solidFill>
            <a:schemeClr val="tx2">
              <a:lumMod val="75000"/>
            </a:schemeClr>
          </a:solidFill>
          <a:latin typeface="+mn-lt"/>
          <a:ea typeface="+mn-ea"/>
          <a:cs typeface="+mn-cs"/>
        </a:defRPr>
      </a:lvl3pPr>
      <a:lvl4pPr marL="1242378" indent="-185579" algn="l" defTabSz="914354" rtl="0" eaLnBrk="1" latinLnBrk="0" hangingPunct="1">
        <a:spcBef>
          <a:spcPct val="20000"/>
        </a:spcBef>
        <a:buFont typeface="Arial" pitchFamily="34" charset="0"/>
        <a:buChar char="–"/>
        <a:tabLst>
          <a:tab pos="1280160" algn="l"/>
        </a:tabLst>
        <a:defRPr sz="1400" kern="1200">
          <a:solidFill>
            <a:schemeClr val="tx2">
              <a:lumMod val="75000"/>
            </a:schemeClr>
          </a:solidFill>
          <a:latin typeface="+mn-lt"/>
          <a:ea typeface="+mn-ea"/>
          <a:cs typeface="+mn-cs"/>
        </a:defRPr>
      </a:lvl4pPr>
      <a:lvl5pPr marL="2057297" indent="-228589" algn="l" defTabSz="914354" rtl="0" eaLnBrk="1" latinLnBrk="0" hangingPunct="1">
        <a:spcBef>
          <a:spcPct val="20000"/>
        </a:spcBef>
        <a:buFont typeface="Arial" pitchFamily="34" charset="0"/>
        <a:buChar char="»"/>
        <a:defRPr sz="1400" kern="1200">
          <a:solidFill>
            <a:schemeClr val="tx2">
              <a:lumMod val="65000"/>
              <a:lumOff val="35000"/>
            </a:schemeClr>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201" y="457200"/>
            <a:ext cx="11201400"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201" y="1691640"/>
            <a:ext cx="11228832" cy="4469548"/>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089"/>
            <a:fld id="{F19F85D4-6AC3-4CF9-A1A5-831DFC2C241F}" type="slidenum">
              <a:rPr lang="en-US" smtClean="0">
                <a:solidFill>
                  <a:srgbClr val="000000"/>
                </a:solidFill>
              </a:rPr>
              <a:pPr defTabSz="914089"/>
              <a:t>‹#›</a:t>
            </a:fld>
            <a:endParaRPr lang="en-US">
              <a:solidFill>
                <a:srgbClr val="000000"/>
              </a:solidFill>
            </a:endParaRPr>
          </a:p>
        </p:txBody>
      </p:sp>
      <p:sp>
        <p:nvSpPr>
          <p:cNvPr id="5" name="Footer Placeholder 3">
            <a:extLst>
              <a:ext uri="{FF2B5EF4-FFF2-40B4-BE49-F238E27FC236}">
                <a16:creationId xmlns:a16="http://schemas.microsoft.com/office/drawing/2014/main" id="{091B9C1B-2601-4466-B36D-921C0C76E21C}"/>
              </a:ext>
            </a:extLst>
          </p:cNvPr>
          <p:cNvSpPr>
            <a:spLocks noGrp="1"/>
          </p:cNvSpPr>
          <p:nvPr>
            <p:ph type="ftr" sz="quarter" idx="3"/>
          </p:nvPr>
        </p:nvSpPr>
        <p:spPr>
          <a:xfrm>
            <a:off x="1" y="6400800"/>
            <a:ext cx="1582324"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1336386353"/>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hf hdr="0" dt="0"/>
  <p:txStyles>
    <p:titleStyle>
      <a:lvl1pPr algn="l" defTabSz="914089"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22" indent="-228522" algn="l" defTabSz="914089"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182" indent="-230179" algn="l" defTabSz="914089"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00" indent="-173031" algn="l" defTabSz="914089"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656" indent="-228522" algn="l" defTabSz="91408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01" indent="-228522" algn="l" defTabSz="914089"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745" indent="-228522" algn="l" defTabSz="9140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89" indent="-228522" algn="l" defTabSz="9140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34" indent="-228522" algn="l" defTabSz="9140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879" indent="-228522" algn="l" defTabSz="9140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089" rtl="0" eaLnBrk="1" latinLnBrk="0" hangingPunct="1">
        <a:defRPr sz="1799" kern="1200">
          <a:solidFill>
            <a:schemeClr val="tx1"/>
          </a:solidFill>
          <a:latin typeface="+mn-lt"/>
          <a:ea typeface="+mn-ea"/>
          <a:cs typeface="+mn-cs"/>
        </a:defRPr>
      </a:lvl1pPr>
      <a:lvl2pPr marL="457045" algn="l" defTabSz="914089" rtl="0" eaLnBrk="1" latinLnBrk="0" hangingPunct="1">
        <a:defRPr sz="1799" kern="1200">
          <a:solidFill>
            <a:schemeClr val="tx1"/>
          </a:solidFill>
          <a:latin typeface="+mn-lt"/>
          <a:ea typeface="+mn-ea"/>
          <a:cs typeface="+mn-cs"/>
        </a:defRPr>
      </a:lvl2pPr>
      <a:lvl3pPr marL="914089" algn="l" defTabSz="914089" rtl="0" eaLnBrk="1" latinLnBrk="0" hangingPunct="1">
        <a:defRPr sz="1799" kern="1200">
          <a:solidFill>
            <a:schemeClr val="tx1"/>
          </a:solidFill>
          <a:latin typeface="+mn-lt"/>
          <a:ea typeface="+mn-ea"/>
          <a:cs typeface="+mn-cs"/>
        </a:defRPr>
      </a:lvl3pPr>
      <a:lvl4pPr marL="1371134" algn="l" defTabSz="914089" rtl="0" eaLnBrk="1" latinLnBrk="0" hangingPunct="1">
        <a:defRPr sz="1799" kern="1200">
          <a:solidFill>
            <a:schemeClr val="tx1"/>
          </a:solidFill>
          <a:latin typeface="+mn-lt"/>
          <a:ea typeface="+mn-ea"/>
          <a:cs typeface="+mn-cs"/>
        </a:defRPr>
      </a:lvl4pPr>
      <a:lvl5pPr marL="1828178" algn="l" defTabSz="914089" rtl="0" eaLnBrk="1" latinLnBrk="0" hangingPunct="1">
        <a:defRPr sz="1799" kern="1200">
          <a:solidFill>
            <a:schemeClr val="tx1"/>
          </a:solidFill>
          <a:latin typeface="+mn-lt"/>
          <a:ea typeface="+mn-ea"/>
          <a:cs typeface="+mn-cs"/>
        </a:defRPr>
      </a:lvl5pPr>
      <a:lvl6pPr marL="2285223" algn="l" defTabSz="914089" rtl="0" eaLnBrk="1" latinLnBrk="0" hangingPunct="1">
        <a:defRPr sz="1799" kern="1200">
          <a:solidFill>
            <a:schemeClr val="tx1"/>
          </a:solidFill>
          <a:latin typeface="+mn-lt"/>
          <a:ea typeface="+mn-ea"/>
          <a:cs typeface="+mn-cs"/>
        </a:defRPr>
      </a:lvl6pPr>
      <a:lvl7pPr marL="2742267" algn="l" defTabSz="914089" rtl="0" eaLnBrk="1" latinLnBrk="0" hangingPunct="1">
        <a:defRPr sz="1799" kern="1200">
          <a:solidFill>
            <a:schemeClr val="tx1"/>
          </a:solidFill>
          <a:latin typeface="+mn-lt"/>
          <a:ea typeface="+mn-ea"/>
          <a:cs typeface="+mn-cs"/>
        </a:defRPr>
      </a:lvl7pPr>
      <a:lvl8pPr marL="3199312" algn="l" defTabSz="914089" rtl="0" eaLnBrk="1" latinLnBrk="0" hangingPunct="1">
        <a:defRPr sz="1799" kern="1200">
          <a:solidFill>
            <a:schemeClr val="tx1"/>
          </a:solidFill>
          <a:latin typeface="+mn-lt"/>
          <a:ea typeface="+mn-ea"/>
          <a:cs typeface="+mn-cs"/>
        </a:defRPr>
      </a:lvl8pPr>
      <a:lvl9pPr marL="3656357" algn="l" defTabSz="914089"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503" y="1517904"/>
            <a:ext cx="10983072"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505" y="2542784"/>
            <a:ext cx="1098307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438491243"/>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8" r:id="rId13"/>
    <p:sldLayoutId id="2147484189" r:id="rId14"/>
    <p:sldLayoutId id="2147484190" r:id="rId15"/>
    <p:sldLayoutId id="2147484191" r:id="rId16"/>
    <p:sldLayoutId id="2147484192" r:id="rId17"/>
    <p:sldLayoutId id="2147484193" r:id="rId18"/>
    <p:sldLayoutId id="2147484194" r:id="rId19"/>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1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21.xml"/><Relationship Id="rId6" Type="http://schemas.openxmlformats.org/officeDocument/2006/relationships/slide" Target="slide25.xml"/><Relationship Id="rId5" Type="http://schemas.openxmlformats.org/officeDocument/2006/relationships/slide" Target="slide12.xml"/><Relationship Id="rId4" Type="http://schemas.openxmlformats.org/officeDocument/2006/relationships/slide" Target="slide18.xml"/></Relationships>
</file>

<file path=ppt/slides/_rels/slide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15.xml"/><Relationship Id="rId4" Type="http://schemas.openxmlformats.org/officeDocument/2006/relationships/image" Target="../media/image66.emf"/></Relationships>
</file>

<file path=ppt/slides/_rels/slide1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8" Type="http://schemas.openxmlformats.org/officeDocument/2006/relationships/image" Target="../media/image73.tiff"/><Relationship Id="rId3" Type="http://schemas.openxmlformats.org/officeDocument/2006/relationships/image" Target="../media/image68.png"/><Relationship Id="rId7" Type="http://schemas.openxmlformats.org/officeDocument/2006/relationships/image" Target="../media/image72.tif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emf"/><Relationship Id="rId9" Type="http://schemas.openxmlformats.org/officeDocument/2006/relationships/image" Target="../media/image74.tiff"/></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78.png"/><Relationship Id="rId11" Type="http://schemas.openxmlformats.org/officeDocument/2006/relationships/image" Target="../media/image83.emf"/><Relationship Id="rId5" Type="http://schemas.openxmlformats.org/officeDocument/2006/relationships/image" Target="../media/image77.png"/><Relationship Id="rId15" Type="http://schemas.openxmlformats.org/officeDocument/2006/relationships/image" Target="../media/image87.jpeg"/><Relationship Id="rId10" Type="http://schemas.openxmlformats.org/officeDocument/2006/relationships/image" Target="../media/image82.emf"/><Relationship Id="rId4" Type="http://schemas.openxmlformats.org/officeDocument/2006/relationships/image" Target="../media/image76.png"/><Relationship Id="rId9" Type="http://schemas.openxmlformats.org/officeDocument/2006/relationships/image" Target="../media/image81.emf"/><Relationship Id="rId1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21.xml"/><Relationship Id="rId6" Type="http://schemas.openxmlformats.org/officeDocument/2006/relationships/slide" Target="slide18.xml"/><Relationship Id="rId5" Type="http://schemas.openxmlformats.org/officeDocument/2006/relationships/slide" Target="slide25.xml"/><Relationship Id="rId4" Type="http://schemas.openxmlformats.org/officeDocument/2006/relationships/slide" Target="slide12.xml"/></Relationships>
</file>

<file path=ppt/slides/_rels/slide1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88.png"/><Relationship Id="rId1" Type="http://schemas.openxmlformats.org/officeDocument/2006/relationships/slideLayout" Target="../slideLayouts/slideLayout10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emf"/></Relationships>
</file>

<file path=ppt/slides/_rels/slide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7.xml"/><Relationship Id="rId1" Type="http://schemas.openxmlformats.org/officeDocument/2006/relationships/slideLayout" Target="../slideLayouts/slideLayout15.xml"/><Relationship Id="rId6" Type="http://schemas.openxmlformats.org/officeDocument/2006/relationships/slide" Target="slide4.xml"/><Relationship Id="rId5" Type="http://schemas.openxmlformats.org/officeDocument/2006/relationships/slide" Target="slide25.xml"/><Relationship Id="rId4" Type="http://schemas.openxmlformats.org/officeDocument/2006/relationships/slide" Target="slide18.xml"/></Relationships>
</file>

<file path=ppt/slides/_rels/slide20.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3.tiff"/></Relationships>
</file>

<file path=ppt/slides/_rels/slide22.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07.tiff"/><Relationship Id="rId5" Type="http://schemas.openxmlformats.org/officeDocument/2006/relationships/image" Target="../media/image106.png"/><Relationship Id="rId4" Type="http://schemas.openxmlformats.org/officeDocument/2006/relationships/image" Target="../media/image105.tiff"/></Relationships>
</file>

<file path=ppt/slides/_rels/slide23.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hyperlink" Target="http://www.zebra.com/" TargetMode="External"/><Relationship Id="rId7" Type="http://schemas.openxmlformats.org/officeDocument/2006/relationships/slide" Target="slide18.xml"/><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7.xml"/><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7.xml"/><Relationship Id="rId1" Type="http://schemas.openxmlformats.org/officeDocument/2006/relationships/slideLayout" Target="../slideLayouts/slideLayout20.xml"/><Relationship Id="rId6" Type="http://schemas.openxmlformats.org/officeDocument/2006/relationships/slide" Target="slide25.xml"/><Relationship Id="rId5" Type="http://schemas.openxmlformats.org/officeDocument/2006/relationships/slide" Target="slide4.xml"/><Relationship Id="rId4" Type="http://schemas.openxmlformats.org/officeDocument/2006/relationships/slide" Target="slide18.xml"/></Relationships>
</file>

<file path=ppt/slides/_rels/slide5.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6.emf"/><Relationship Id="rId3" Type="http://schemas.openxmlformats.org/officeDocument/2006/relationships/image" Target="../media/image36.emf"/><Relationship Id="rId7" Type="http://schemas.openxmlformats.org/officeDocument/2006/relationships/image" Target="../media/image40.emf"/><Relationship Id="rId12" Type="http://schemas.openxmlformats.org/officeDocument/2006/relationships/image" Target="../media/image45.emf"/><Relationship Id="rId17" Type="http://schemas.openxmlformats.org/officeDocument/2006/relationships/image" Target="../media/image50.emf"/><Relationship Id="rId2" Type="http://schemas.openxmlformats.org/officeDocument/2006/relationships/notesSlide" Target="../notesSlides/notesSlide1.xml"/><Relationship Id="rId16" Type="http://schemas.openxmlformats.org/officeDocument/2006/relationships/image" Target="../media/image49.emf"/><Relationship Id="rId1" Type="http://schemas.openxmlformats.org/officeDocument/2006/relationships/slideLayout" Target="../slideLayouts/slideLayout18.xml"/><Relationship Id="rId6" Type="http://schemas.openxmlformats.org/officeDocument/2006/relationships/image" Target="../media/image39.emf"/><Relationship Id="rId11" Type="http://schemas.openxmlformats.org/officeDocument/2006/relationships/image" Target="../media/image44.emf"/><Relationship Id="rId5" Type="http://schemas.openxmlformats.org/officeDocument/2006/relationships/image" Target="../media/image38.emf"/><Relationship Id="rId15" Type="http://schemas.openxmlformats.org/officeDocument/2006/relationships/image" Target="../media/image48.emf"/><Relationship Id="rId10" Type="http://schemas.openxmlformats.org/officeDocument/2006/relationships/image" Target="../media/image43.emf"/><Relationship Id="rId4" Type="http://schemas.openxmlformats.org/officeDocument/2006/relationships/image" Target="../media/image37.emf"/><Relationship Id="rId9" Type="http://schemas.openxmlformats.org/officeDocument/2006/relationships/image" Target="../media/image42.emf"/><Relationship Id="rId14" Type="http://schemas.openxmlformats.org/officeDocument/2006/relationships/image" Target="../media/image47.emf"/></Relationships>
</file>

<file path=ppt/slides/_rels/slide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15.xml"/><Relationship Id="rId6" Type="http://schemas.openxmlformats.org/officeDocument/2006/relationships/image" Target="../media/image55.jpeg"/><Relationship Id="rId5" Type="http://schemas.openxmlformats.org/officeDocument/2006/relationships/image" Target="../media/image54.emf"/><Relationship Id="rId4" Type="http://schemas.openxmlformats.org/officeDocument/2006/relationships/image" Target="../media/image53.tiff"/></Relationships>
</file>

<file path=ppt/slides/_rels/slide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21.xml"/><Relationship Id="rId6" Type="http://schemas.openxmlformats.org/officeDocument/2006/relationships/slide" Target="slide25.xml"/><Relationship Id="rId5" Type="http://schemas.openxmlformats.org/officeDocument/2006/relationships/slide" Target="slide18.xml"/><Relationship Id="rId4" Type="http://schemas.openxmlformats.org/officeDocument/2006/relationships/slide" Target="slide12.xml"/></Relationships>
</file>

<file path=ppt/slides/_rels/slide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05FEA-270A-46A4-9C06-209EE472C8E7}"/>
              </a:ext>
            </a:extLst>
          </p:cNvPr>
          <p:cNvSpPr>
            <a:spLocks noGrp="1"/>
          </p:cNvSpPr>
          <p:nvPr>
            <p:ph type="title"/>
          </p:nvPr>
        </p:nvSpPr>
        <p:spPr/>
        <p:txBody>
          <a:bodyPr/>
          <a:lstStyle/>
          <a:p>
            <a:r>
              <a:rPr lang="en-US" sz="2800" dirty="0">
                <a:solidFill>
                  <a:srgbClr val="000000"/>
                </a:solidFill>
              </a:rPr>
              <a:t>Data Capture in Retail</a:t>
            </a:r>
            <a:br>
              <a:rPr lang="en-US" sz="2800" dirty="0">
                <a:solidFill>
                  <a:srgbClr val="000000"/>
                </a:solidFill>
              </a:rPr>
            </a:br>
            <a:endParaRPr lang="en-US" sz="2800" dirty="0">
              <a:solidFill>
                <a:srgbClr val="000000"/>
              </a:solidFill>
            </a:endParaRPr>
          </a:p>
        </p:txBody>
      </p:sp>
      <p:sp>
        <p:nvSpPr>
          <p:cNvPr id="4" name="Text Placeholder 3">
            <a:extLst>
              <a:ext uri="{FF2B5EF4-FFF2-40B4-BE49-F238E27FC236}">
                <a16:creationId xmlns:a16="http://schemas.microsoft.com/office/drawing/2014/main" id="{F8EA5D9F-0746-0943-B898-BF6486A25FFF}"/>
              </a:ext>
            </a:extLst>
          </p:cNvPr>
          <p:cNvSpPr>
            <a:spLocks noGrp="1"/>
          </p:cNvSpPr>
          <p:nvPr>
            <p:ph type="body" sz="quarter" idx="12"/>
          </p:nvPr>
        </p:nvSpPr>
        <p:spPr>
          <a:xfrm>
            <a:off x="603251" y="2560204"/>
            <a:ext cx="3434359" cy="989012"/>
          </a:xfrm>
        </p:spPr>
        <p:txBody>
          <a:bodyPr/>
          <a:lstStyle/>
          <a:p>
            <a:r>
              <a:rPr lang="en-US" sz="2500" b="1" dirty="0">
                <a:solidFill>
                  <a:schemeClr val="accent1"/>
                </a:solidFill>
                <a:latin typeface="Arial" panose="020B0604020202020204" pitchFamily="34" charset="0"/>
                <a:cs typeface="Arial" panose="020B0604020202020204" pitchFamily="34" charset="0"/>
              </a:rPr>
              <a:t>Data Capture in Warehousing</a:t>
            </a:r>
          </a:p>
          <a:p>
            <a:r>
              <a:rPr lang="en-US" dirty="0"/>
              <a:t>Gaining the Visibility that Drives Operational Efficiency</a:t>
            </a:r>
          </a:p>
        </p:txBody>
      </p:sp>
      <p:sp>
        <p:nvSpPr>
          <p:cNvPr id="5" name="Text Placeholder 4">
            <a:extLst>
              <a:ext uri="{FF2B5EF4-FFF2-40B4-BE49-F238E27FC236}">
                <a16:creationId xmlns:a16="http://schemas.microsoft.com/office/drawing/2014/main" id="{4686B1AD-4D0E-1A40-B921-19B9B2EEFC87}"/>
              </a:ext>
            </a:extLst>
          </p:cNvPr>
          <p:cNvSpPr>
            <a:spLocks noGrp="1"/>
          </p:cNvSpPr>
          <p:nvPr>
            <p:ph type="body" sz="quarter" idx="13"/>
          </p:nvPr>
        </p:nvSpPr>
        <p:spPr/>
        <p:txBody>
          <a:bodyPr/>
          <a:lstStyle/>
          <a:p>
            <a:endParaRPr lang="en-US"/>
          </a:p>
        </p:txBody>
      </p:sp>
      <p:pic>
        <p:nvPicPr>
          <p:cNvPr id="6" name="Picture Placeholder 9">
            <a:extLst>
              <a:ext uri="{FF2B5EF4-FFF2-40B4-BE49-F238E27FC236}">
                <a16:creationId xmlns:a16="http://schemas.microsoft.com/office/drawing/2014/main" id="{7F4D8BE7-2549-3F46-88F5-ED00A0071E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05600" y="0"/>
            <a:ext cx="5486400" cy="6858000"/>
          </a:xfrm>
          <a:prstGeom prst="rect">
            <a:avLst/>
          </a:prstGeom>
        </p:spPr>
      </p:pic>
    </p:spTree>
    <p:extLst>
      <p:ext uri="{BB962C8B-B14F-4D97-AF65-F5344CB8AC3E}">
        <p14:creationId xmlns:p14="http://schemas.microsoft.com/office/powerpoint/2010/main" val="1089376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motorcycle, table, sitting&#10;&#10;Description automatically generated">
            <a:extLst>
              <a:ext uri="{FF2B5EF4-FFF2-40B4-BE49-F238E27FC236}">
                <a16:creationId xmlns:a16="http://schemas.microsoft.com/office/drawing/2014/main" id="{53254C4A-263B-D54E-93B2-3FEE1E593E8B}"/>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xfrm>
            <a:off x="6694078" y="0"/>
            <a:ext cx="5497922" cy="6858000"/>
          </a:xfrm>
        </p:spPr>
      </p:pic>
      <p:sp>
        <p:nvSpPr>
          <p:cNvPr id="10" name="Title 9">
            <a:extLst>
              <a:ext uri="{FF2B5EF4-FFF2-40B4-BE49-F238E27FC236}">
                <a16:creationId xmlns:a16="http://schemas.microsoft.com/office/drawing/2014/main" id="{9CC3D3C0-2A9F-6A4B-9D28-4481FB763B7C}"/>
              </a:ext>
            </a:extLst>
          </p:cNvPr>
          <p:cNvSpPr>
            <a:spLocks noGrp="1"/>
          </p:cNvSpPr>
          <p:nvPr>
            <p:ph type="title"/>
          </p:nvPr>
        </p:nvSpPr>
        <p:spPr/>
        <p:txBody>
          <a:bodyPr/>
          <a:lstStyle/>
          <a:p>
            <a:r>
              <a:rPr lang="en-US" dirty="0"/>
              <a:t>Trends in Warehousing </a:t>
            </a:r>
            <a:br>
              <a:rPr lang="en-US" dirty="0"/>
            </a:br>
            <a:endParaRPr lang="en-US" dirty="0"/>
          </a:p>
        </p:txBody>
      </p:sp>
      <p:sp>
        <p:nvSpPr>
          <p:cNvPr id="5" name="Text Placeholder 4">
            <a:extLst>
              <a:ext uri="{FF2B5EF4-FFF2-40B4-BE49-F238E27FC236}">
                <a16:creationId xmlns:a16="http://schemas.microsoft.com/office/drawing/2014/main" id="{0B03E22D-AAEC-3B45-8EA1-2A9F0A8CFCB0}"/>
              </a:ext>
            </a:extLst>
          </p:cNvPr>
          <p:cNvSpPr>
            <a:spLocks noGrp="1"/>
          </p:cNvSpPr>
          <p:nvPr>
            <p:ph type="body" sz="quarter" idx="13"/>
          </p:nvPr>
        </p:nvSpPr>
        <p:spPr>
          <a:xfrm>
            <a:off x="457319" y="1508760"/>
            <a:ext cx="3865436" cy="4565469"/>
          </a:xfrm>
        </p:spPr>
        <p:txBody>
          <a:bodyPr/>
          <a:lstStyle/>
          <a:p>
            <a:pPr lvl="0"/>
            <a:r>
              <a:rPr lang="en-GB" sz="1800" dirty="0"/>
              <a:t>Customers expectations outside the warehouse demand more, so pressure is increased inside the warehouse to process more</a:t>
            </a:r>
            <a:endParaRPr lang="en-US" sz="1800" dirty="0"/>
          </a:p>
          <a:p>
            <a:pPr lvl="0"/>
            <a:r>
              <a:rPr lang="en-GB" sz="1800" dirty="0"/>
              <a:t>Order volume is at an all-time high, days have turned into hours and picking accuracy is vital</a:t>
            </a:r>
            <a:endParaRPr lang="en-US" sz="1800" dirty="0"/>
          </a:p>
          <a:p>
            <a:pPr lvl="0"/>
            <a:r>
              <a:rPr lang="en-GB" sz="1800" dirty="0"/>
              <a:t>Omnichannel transactions, increasing SKUs and customer demands call for efficiency across warehouse workflows</a:t>
            </a:r>
            <a:endParaRPr lang="en-US" sz="1800" dirty="0"/>
          </a:p>
        </p:txBody>
      </p:sp>
    </p:spTree>
    <p:extLst>
      <p:ext uri="{BB962C8B-B14F-4D97-AF65-F5344CB8AC3E}">
        <p14:creationId xmlns:p14="http://schemas.microsoft.com/office/powerpoint/2010/main" val="426023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320157-562C-334F-8126-33834197F082}"/>
              </a:ext>
            </a:extLst>
          </p:cNvPr>
          <p:cNvSpPr/>
          <p:nvPr/>
        </p:nvSpPr>
        <p:spPr>
          <a:xfrm>
            <a:off x="557784" y="1882556"/>
            <a:ext cx="1919382" cy="12527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2C8570D6-B39D-9B40-B502-3C36771A5804}"/>
              </a:ext>
            </a:extLst>
          </p:cNvPr>
          <p:cNvSpPr/>
          <p:nvPr/>
        </p:nvSpPr>
        <p:spPr>
          <a:xfrm>
            <a:off x="2767584" y="1882556"/>
            <a:ext cx="1919382" cy="12527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143D099C-E2AF-D24B-8DDC-166E714C5921}"/>
              </a:ext>
            </a:extLst>
          </p:cNvPr>
          <p:cNvSpPr/>
          <p:nvPr/>
        </p:nvSpPr>
        <p:spPr>
          <a:xfrm>
            <a:off x="4977384" y="1882556"/>
            <a:ext cx="1919382" cy="12527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FFB8115B-3C3F-6B4B-AE33-C2562D92602A}"/>
              </a:ext>
            </a:extLst>
          </p:cNvPr>
          <p:cNvSpPr/>
          <p:nvPr/>
        </p:nvSpPr>
        <p:spPr>
          <a:xfrm>
            <a:off x="7187184" y="1882556"/>
            <a:ext cx="1919382" cy="12527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65B8070D-9E39-2047-93E4-50AEAB16F6D2}"/>
              </a:ext>
            </a:extLst>
          </p:cNvPr>
          <p:cNvSpPr/>
          <p:nvPr/>
        </p:nvSpPr>
        <p:spPr>
          <a:xfrm>
            <a:off x="557784" y="3064011"/>
            <a:ext cx="1919382" cy="6587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E1830E04-B5AE-714D-90CF-11F3B853E757}"/>
              </a:ext>
            </a:extLst>
          </p:cNvPr>
          <p:cNvSpPr/>
          <p:nvPr/>
        </p:nvSpPr>
        <p:spPr>
          <a:xfrm>
            <a:off x="2767584" y="3064011"/>
            <a:ext cx="1919382" cy="6587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25FFE258-143E-7943-BA25-271EFCC7F75D}"/>
              </a:ext>
            </a:extLst>
          </p:cNvPr>
          <p:cNvSpPr/>
          <p:nvPr/>
        </p:nvSpPr>
        <p:spPr>
          <a:xfrm>
            <a:off x="4977384" y="3064011"/>
            <a:ext cx="1919382" cy="6587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F8111051-FCAE-864F-B0C1-9AF20F3626B0}"/>
              </a:ext>
            </a:extLst>
          </p:cNvPr>
          <p:cNvSpPr/>
          <p:nvPr/>
        </p:nvSpPr>
        <p:spPr>
          <a:xfrm>
            <a:off x="7187184" y="3064011"/>
            <a:ext cx="1919382" cy="6587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itle 9">
            <a:extLst>
              <a:ext uri="{FF2B5EF4-FFF2-40B4-BE49-F238E27FC236}">
                <a16:creationId xmlns:a16="http://schemas.microsoft.com/office/drawing/2014/main" id="{9CC3D3C0-2A9F-6A4B-9D28-4481FB763B7C}"/>
              </a:ext>
            </a:extLst>
          </p:cNvPr>
          <p:cNvSpPr>
            <a:spLocks noGrp="1"/>
          </p:cNvSpPr>
          <p:nvPr>
            <p:ph type="title"/>
          </p:nvPr>
        </p:nvSpPr>
        <p:spPr/>
        <p:txBody>
          <a:bodyPr/>
          <a:lstStyle/>
          <a:p>
            <a:r>
              <a:rPr lang="en-US" dirty="0"/>
              <a:t>Key Drivers in Warehousing</a:t>
            </a:r>
            <a:br>
              <a:rPr lang="en-GB" sz="4000" dirty="0">
                <a:solidFill>
                  <a:srgbClr val="000000"/>
                </a:solidFill>
                <a:ea typeface="ヒラギノ角ゴ Pro W3" panose="020B0300000000000000" pitchFamily="34" charset="-128"/>
                <a:cs typeface="Times New Roman" panose="02020603050405020304" pitchFamily="18" charset="0"/>
              </a:rPr>
            </a:br>
            <a:endParaRPr lang="en-US" dirty="0"/>
          </a:p>
        </p:txBody>
      </p:sp>
      <p:sp>
        <p:nvSpPr>
          <p:cNvPr id="15" name="Text Placeholder 14">
            <a:extLst>
              <a:ext uri="{FF2B5EF4-FFF2-40B4-BE49-F238E27FC236}">
                <a16:creationId xmlns:a16="http://schemas.microsoft.com/office/drawing/2014/main" id="{F0E87809-A5C4-904F-8536-586261298D9D}"/>
              </a:ext>
            </a:extLst>
          </p:cNvPr>
          <p:cNvSpPr>
            <a:spLocks noGrp="1"/>
          </p:cNvSpPr>
          <p:nvPr>
            <p:ph type="body" sz="quarter" idx="10"/>
          </p:nvPr>
        </p:nvSpPr>
        <p:spPr>
          <a:xfrm>
            <a:off x="457199" y="932687"/>
            <a:ext cx="9253729" cy="772811"/>
          </a:xfrm>
        </p:spPr>
        <p:txBody>
          <a:bodyPr/>
          <a:lstStyle/>
          <a:p>
            <a:endParaRPr lang="en-US" dirty="0"/>
          </a:p>
        </p:txBody>
      </p:sp>
      <p:sp>
        <p:nvSpPr>
          <p:cNvPr id="5" name="Footer Placeholder 4">
            <a:extLst>
              <a:ext uri="{FF2B5EF4-FFF2-40B4-BE49-F238E27FC236}">
                <a16:creationId xmlns:a16="http://schemas.microsoft.com/office/drawing/2014/main" id="{5F70B6CD-8CB1-1C4B-920E-C51F2C3C9CA8}"/>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99999"/>
                </a:solidFill>
                <a:effectLst/>
                <a:uLnTx/>
                <a:uFillTx/>
                <a:latin typeface="Arial" panose="020B0604020202020204"/>
                <a:ea typeface="+mn-ea"/>
                <a:cs typeface="+mn-cs"/>
              </a:rPr>
              <a:t>ZEBRA TECHNOLOGIES</a:t>
            </a:r>
            <a:endParaRPr kumimoji="0" lang="en-US" sz="800" b="0" i="0" u="none" strike="noStrike" kern="1200" cap="none" spc="0" normalizeH="0" baseline="0" noProof="0" dirty="0">
              <a:ln>
                <a:noFill/>
              </a:ln>
              <a:solidFill>
                <a:srgbClr val="999999"/>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5B3767AE-587E-DF43-982D-3D948F19ECF0}"/>
              </a:ext>
            </a:extLst>
          </p:cNvPr>
          <p:cNvSpPr/>
          <p:nvPr/>
        </p:nvSpPr>
        <p:spPr>
          <a:xfrm>
            <a:off x="457199" y="3947747"/>
            <a:ext cx="8649367" cy="2800767"/>
          </a:xfrm>
          <a:prstGeom prst="rect">
            <a:avLst/>
          </a:prstGeom>
        </p:spPr>
        <p:txBody>
          <a:bodyPr wrap="square">
            <a:spAutoFit/>
          </a:bodyPr>
          <a:lstStyle/>
          <a:p>
            <a:pPr marL="342000" lvl="0" indent="-342900">
              <a:spcBef>
                <a:spcPts val="1000"/>
              </a:spcBef>
              <a:buClr>
                <a:srgbClr val="00A7FF"/>
              </a:buClr>
              <a:buSzPct val="100000"/>
              <a:buFont typeface="Arial" panose="020B0604020202020204" pitchFamily="34" charset="0"/>
              <a:buChar char="•"/>
              <a:tabLst>
                <a:tab pos="914400" algn="l"/>
                <a:tab pos="1828800" algn="l"/>
                <a:tab pos="2743200" algn="l"/>
                <a:tab pos="3657600" algn="l"/>
                <a:tab pos="4572000" algn="l"/>
                <a:tab pos="5486400" algn="l"/>
              </a:tabLst>
              <a:defRPr/>
            </a:pPr>
            <a:r>
              <a:rPr lang="en-GB" dirty="0">
                <a:solidFill>
                  <a:srgbClr val="000000"/>
                </a:solidFill>
                <a:ea typeface="ヒラギノ角ゴ Pro W3" panose="020B0300000000000000" pitchFamily="34" charset="-128"/>
                <a:cs typeface="Times New Roman" panose="02020603050405020304" pitchFamily="18" charset="0"/>
              </a:rPr>
              <a:t>Creating a profitable omnichannel operation is critical</a:t>
            </a:r>
          </a:p>
          <a:p>
            <a:pPr marL="342000" lvl="0" indent="-342900">
              <a:spcBef>
                <a:spcPts val="1000"/>
              </a:spcBef>
              <a:buClr>
                <a:srgbClr val="00A7FF"/>
              </a:buClr>
              <a:buSzPct val="100000"/>
              <a:buFont typeface="Arial" panose="020B0604020202020204" pitchFamily="34" charset="0"/>
              <a:buChar char="•"/>
              <a:tabLst>
                <a:tab pos="914400" algn="l"/>
                <a:tab pos="1828800" algn="l"/>
                <a:tab pos="2743200" algn="l"/>
                <a:tab pos="3657600" algn="l"/>
                <a:tab pos="4572000" algn="l"/>
                <a:tab pos="5486400" algn="l"/>
              </a:tabLst>
              <a:defRPr/>
            </a:pPr>
            <a:r>
              <a:rPr lang="en-GB" dirty="0">
                <a:solidFill>
                  <a:srgbClr val="000000"/>
                </a:solidFill>
                <a:ea typeface="ヒラギノ角ゴ Pro W3" panose="020B0300000000000000" pitchFamily="34" charset="-128"/>
                <a:cs typeface="Times New Roman" panose="02020603050405020304" pitchFamily="18" charset="0"/>
              </a:rPr>
              <a:t>Accurate inventory is vital to ensure customers get the products they want</a:t>
            </a:r>
          </a:p>
          <a:p>
            <a:pPr marL="342000" lvl="0" indent="-342900">
              <a:spcBef>
                <a:spcPts val="1000"/>
              </a:spcBef>
              <a:buClr>
                <a:srgbClr val="00A7FF"/>
              </a:buClr>
              <a:buSzPct val="100000"/>
              <a:buFont typeface="Arial" panose="020B0604020202020204" pitchFamily="34" charset="0"/>
              <a:buChar char="•"/>
              <a:tabLst>
                <a:tab pos="914400" algn="l"/>
                <a:tab pos="1828800" algn="l"/>
                <a:tab pos="2743200" algn="l"/>
                <a:tab pos="3657600" algn="l"/>
                <a:tab pos="4572000" algn="l"/>
                <a:tab pos="5486400" algn="l"/>
              </a:tabLst>
              <a:defRPr/>
            </a:pPr>
            <a:r>
              <a:rPr lang="en-GB" dirty="0">
                <a:solidFill>
                  <a:srgbClr val="000000"/>
                </a:solidFill>
                <a:ea typeface="ヒラギノ角ゴ Pro W3" panose="020B0300000000000000" pitchFamily="34" charset="-128"/>
                <a:cs typeface="Times New Roman" panose="02020603050405020304" pitchFamily="18" charset="0"/>
              </a:rPr>
              <a:t>Instant access and availability to tracking</a:t>
            </a:r>
          </a:p>
          <a:p>
            <a:pPr marL="342000" lvl="0" indent="-342900">
              <a:spcBef>
                <a:spcPts val="1000"/>
              </a:spcBef>
              <a:buClr>
                <a:srgbClr val="00A7FF"/>
              </a:buClr>
              <a:buSzPct val="100000"/>
              <a:buFont typeface="Arial" panose="020B0604020202020204" pitchFamily="34" charset="0"/>
              <a:buChar char="•"/>
              <a:tabLst>
                <a:tab pos="914400" algn="l"/>
                <a:tab pos="1828800" algn="l"/>
                <a:tab pos="2743200" algn="l"/>
                <a:tab pos="3657600" algn="l"/>
                <a:tab pos="4572000" algn="l"/>
                <a:tab pos="5486400" algn="l"/>
              </a:tabLst>
              <a:defRPr/>
            </a:pPr>
            <a:r>
              <a:rPr lang="en-GB" dirty="0">
                <a:solidFill>
                  <a:srgbClr val="000000"/>
                </a:solidFill>
                <a:ea typeface="ヒラギノ角ゴ Pro W3" panose="020B0300000000000000" pitchFamily="34" charset="-128"/>
                <a:cs typeface="Times New Roman" panose="02020603050405020304" pitchFamily="18" charset="0"/>
              </a:rPr>
              <a:t>Complete visibility from order placement to delivery</a:t>
            </a:r>
          </a:p>
          <a:p>
            <a:pPr marL="342000" lvl="0" indent="-342900">
              <a:spcBef>
                <a:spcPts val="1000"/>
              </a:spcBef>
              <a:buClr>
                <a:srgbClr val="00A7FF"/>
              </a:buClr>
              <a:buSzPct val="100000"/>
              <a:buFont typeface="Arial" panose="020B0604020202020204" pitchFamily="34" charset="0"/>
              <a:buChar char="•"/>
              <a:tabLst>
                <a:tab pos="914400" algn="l"/>
                <a:tab pos="1828800" algn="l"/>
                <a:tab pos="2743200" algn="l"/>
                <a:tab pos="3657600" algn="l"/>
                <a:tab pos="4572000" algn="l"/>
                <a:tab pos="5486400" algn="l"/>
              </a:tabLst>
              <a:defRPr/>
            </a:pPr>
            <a:endParaRPr lang="en-GB" dirty="0">
              <a:solidFill>
                <a:srgbClr val="000000"/>
              </a:solidFill>
              <a:ea typeface="ヒラギノ角ゴ Pro W3" panose="020B0300000000000000" pitchFamily="34" charset="-128"/>
              <a:cs typeface="Times New Roman" panose="02020603050405020304" pitchFamily="18" charset="0"/>
            </a:endParaRPr>
          </a:p>
          <a:p>
            <a:pPr marL="342000" lvl="0" indent="-342900">
              <a:spcBef>
                <a:spcPts val="1000"/>
              </a:spcBef>
              <a:buClr>
                <a:srgbClr val="00A7FF"/>
              </a:buClr>
              <a:buSzPct val="100000"/>
              <a:buFont typeface="Arial" panose="020B0604020202020204" pitchFamily="34" charset="0"/>
              <a:buChar char="•"/>
              <a:tabLst>
                <a:tab pos="914400" algn="l"/>
                <a:tab pos="1828800" algn="l"/>
                <a:tab pos="2743200" algn="l"/>
                <a:tab pos="3657600" algn="l"/>
                <a:tab pos="4572000" algn="l"/>
                <a:tab pos="5486400" algn="l"/>
              </a:tabLst>
              <a:defRPr/>
            </a:pPr>
            <a:endParaRPr lang="en-GB" dirty="0">
              <a:solidFill>
                <a:srgbClr val="000000"/>
              </a:solidFill>
              <a:ea typeface="ヒラギノ角ゴ Pro W3" panose="020B0300000000000000" pitchFamily="34" charset="-128"/>
              <a:cs typeface="Times New Roman" panose="02020603050405020304" pitchFamily="18" charset="0"/>
            </a:endParaRPr>
          </a:p>
          <a:p>
            <a:pPr marL="342000" lvl="0" indent="-342900">
              <a:spcBef>
                <a:spcPts val="1000"/>
              </a:spcBef>
              <a:buClr>
                <a:srgbClr val="00A7FF"/>
              </a:buClr>
              <a:buSzPct val="100000"/>
              <a:buFont typeface="Arial" panose="020B0604020202020204" pitchFamily="34" charset="0"/>
              <a:buChar char="•"/>
              <a:tabLst>
                <a:tab pos="914400" algn="l"/>
                <a:tab pos="1828800" algn="l"/>
                <a:tab pos="2743200" algn="l"/>
                <a:tab pos="3657600" algn="l"/>
                <a:tab pos="4572000" algn="l"/>
                <a:tab pos="5486400" algn="l"/>
              </a:tabLst>
              <a:defRPr/>
            </a:pPr>
            <a:endParaRPr lang="en-GB" dirty="0">
              <a:solidFill>
                <a:srgbClr val="000000"/>
              </a:solidFill>
              <a:ea typeface="ヒラギノ角ゴ Pro W3" panose="020B0300000000000000" pitchFamily="34" charset="-128"/>
              <a:cs typeface="Times New Roman" panose="02020603050405020304" pitchFamily="18" charset="0"/>
            </a:endParaRPr>
          </a:p>
        </p:txBody>
      </p:sp>
      <p:sp>
        <p:nvSpPr>
          <p:cNvPr id="11" name="Rectangle 10">
            <a:extLst>
              <a:ext uri="{FF2B5EF4-FFF2-40B4-BE49-F238E27FC236}">
                <a16:creationId xmlns:a16="http://schemas.microsoft.com/office/drawing/2014/main" id="{8DA6B8EE-694A-5A42-B0BB-B55F2448F9EE}"/>
              </a:ext>
            </a:extLst>
          </p:cNvPr>
          <p:cNvSpPr/>
          <p:nvPr/>
        </p:nvSpPr>
        <p:spPr>
          <a:xfrm>
            <a:off x="15924104" y="4158971"/>
            <a:ext cx="4047156" cy="328393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161D54A8-0D07-744F-A4F2-0E27B2571AEF}"/>
              </a:ext>
            </a:extLst>
          </p:cNvPr>
          <p:cNvSpPr/>
          <p:nvPr/>
        </p:nvSpPr>
        <p:spPr>
          <a:xfrm>
            <a:off x="557783" y="3092476"/>
            <a:ext cx="191938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defRPr/>
            </a:pPr>
            <a:r>
              <a:rPr kumimoji="0" lang="en-GB" sz="1600" b="1" i="0" u="none" strike="noStrike" kern="1200" cap="none" spc="0" normalizeH="0" baseline="0" noProof="0" dirty="0">
                <a:ln>
                  <a:noFill/>
                </a:ln>
                <a:solidFill>
                  <a:srgbClr val="00A7FF"/>
                </a:solidFill>
                <a:effectLst/>
                <a:uLnTx/>
                <a:uFillTx/>
                <a:latin typeface="Arial" panose="020B0604020202020204"/>
                <a:ea typeface="ヒラギノ角ゴ Pro W3" panose="020B0300000000000000" pitchFamily="34" charset="-128"/>
                <a:cs typeface="Times New Roman" panose="02020603050405020304" pitchFamily="18" charset="0"/>
              </a:rPr>
              <a:t>Profitable omnichannel</a:t>
            </a:r>
          </a:p>
        </p:txBody>
      </p:sp>
      <p:sp>
        <p:nvSpPr>
          <p:cNvPr id="40" name="Rectangle 39">
            <a:extLst>
              <a:ext uri="{FF2B5EF4-FFF2-40B4-BE49-F238E27FC236}">
                <a16:creationId xmlns:a16="http://schemas.microsoft.com/office/drawing/2014/main" id="{DB1F8A21-639C-3C4D-B2F3-3EAF73A8121A}"/>
              </a:ext>
            </a:extLst>
          </p:cNvPr>
          <p:cNvSpPr/>
          <p:nvPr/>
        </p:nvSpPr>
        <p:spPr>
          <a:xfrm>
            <a:off x="2767585" y="3114127"/>
            <a:ext cx="191938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A7FF"/>
              </a:buClr>
              <a:buSzPct val="100000"/>
              <a:buFontTx/>
              <a:buNone/>
              <a:tabLst>
                <a:tab pos="914400" algn="l"/>
                <a:tab pos="1828800" algn="l"/>
                <a:tab pos="2743200" algn="l"/>
                <a:tab pos="3657600" algn="l"/>
                <a:tab pos="4572000" algn="l"/>
                <a:tab pos="5486400" algn="l"/>
              </a:tabLst>
              <a:defRPr/>
            </a:pPr>
            <a:r>
              <a:rPr kumimoji="0" lang="en-GB" sz="1600" b="1" i="0" u="none" strike="noStrike" kern="1200" cap="none" spc="0" normalizeH="0" baseline="0" noProof="0" dirty="0">
                <a:ln>
                  <a:noFill/>
                </a:ln>
                <a:solidFill>
                  <a:srgbClr val="00A7FF"/>
                </a:solidFill>
                <a:effectLst/>
                <a:uLnTx/>
                <a:uFillTx/>
                <a:latin typeface="Arial" panose="020B0604020202020204" pitchFamily="34" charset="0"/>
                <a:ea typeface="ヒラギノ角ゴ Pro W3" panose="020B0300000000000000" pitchFamily="34" charset="-128"/>
                <a:cs typeface="Times New Roman" panose="02020603050405020304" pitchFamily="18" charset="0"/>
              </a:rPr>
              <a:t>Accurate inventory</a:t>
            </a:r>
            <a:endParaRPr kumimoji="0" lang="en-GB" sz="1600" b="1" i="0" u="none" strike="noStrike" kern="1200" cap="none" spc="0" normalizeH="0" baseline="0" noProof="0" dirty="0">
              <a:ln>
                <a:noFill/>
              </a:ln>
              <a:solidFill>
                <a:srgbClr val="00A7FF"/>
              </a:solidFill>
              <a:effectLst/>
              <a:uLnTx/>
              <a:uFillTx/>
              <a:latin typeface="Helvetica" pitchFamily="2" charset="0"/>
              <a:ea typeface="ヒラギノ角ゴ Pro W3" panose="020B0300000000000000" pitchFamily="34" charset="-128"/>
              <a:cs typeface="Times New Roman" panose="02020603050405020304" pitchFamily="18" charset="0"/>
            </a:endParaRPr>
          </a:p>
        </p:txBody>
      </p:sp>
      <p:sp>
        <p:nvSpPr>
          <p:cNvPr id="44" name="Rectangle 43">
            <a:extLst>
              <a:ext uri="{FF2B5EF4-FFF2-40B4-BE49-F238E27FC236}">
                <a16:creationId xmlns:a16="http://schemas.microsoft.com/office/drawing/2014/main" id="{7FF6C6A7-3FAB-0146-8EA5-A3E2789A375A}"/>
              </a:ext>
            </a:extLst>
          </p:cNvPr>
          <p:cNvSpPr/>
          <p:nvPr/>
        </p:nvSpPr>
        <p:spPr>
          <a:xfrm>
            <a:off x="4977385" y="3226119"/>
            <a:ext cx="191938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A7FF"/>
              </a:buClr>
              <a:buSzPct val="100000"/>
              <a:buFontTx/>
              <a:buNone/>
              <a:tabLst>
                <a:tab pos="914400" algn="l"/>
                <a:tab pos="1828800" algn="l"/>
                <a:tab pos="2743200" algn="l"/>
                <a:tab pos="3657600" algn="l"/>
                <a:tab pos="4572000" algn="l"/>
                <a:tab pos="5486400" algn="l"/>
              </a:tabLst>
              <a:defRPr/>
            </a:pPr>
            <a:r>
              <a:rPr kumimoji="0" lang="en-GB" sz="1600" b="1" i="0" u="none" strike="noStrike" kern="1200" cap="none" spc="0" normalizeH="0" baseline="0" noProof="0" dirty="0">
                <a:ln>
                  <a:noFill/>
                </a:ln>
                <a:solidFill>
                  <a:srgbClr val="00A7FF"/>
                </a:solidFill>
                <a:effectLst/>
                <a:uLnTx/>
                <a:uFillTx/>
                <a:latin typeface="Arial" panose="020B0604020202020204" pitchFamily="34" charset="0"/>
                <a:ea typeface="ヒラギノ角ゴ Pro W3" panose="020B0300000000000000" pitchFamily="34" charset="-128"/>
                <a:cs typeface="Times New Roman" panose="02020603050405020304" pitchFamily="18" charset="0"/>
              </a:rPr>
              <a:t>Tracking</a:t>
            </a:r>
            <a:endParaRPr kumimoji="0" lang="en-GB" sz="1600" b="1" i="0" u="none" strike="noStrike" kern="1200" cap="none" spc="0" normalizeH="0" baseline="0" noProof="0" dirty="0">
              <a:ln>
                <a:noFill/>
              </a:ln>
              <a:solidFill>
                <a:srgbClr val="00A7FF"/>
              </a:solidFill>
              <a:effectLst/>
              <a:uLnTx/>
              <a:uFillTx/>
              <a:latin typeface="Helvetica" pitchFamily="2" charset="0"/>
              <a:ea typeface="ヒラギノ角ゴ Pro W3" panose="020B0300000000000000" pitchFamily="34" charset="-128"/>
              <a:cs typeface="Times New Roman" panose="02020603050405020304" pitchFamily="18" charset="0"/>
            </a:endParaRPr>
          </a:p>
        </p:txBody>
      </p:sp>
      <p:sp>
        <p:nvSpPr>
          <p:cNvPr id="45" name="Rectangle 44">
            <a:extLst>
              <a:ext uri="{FF2B5EF4-FFF2-40B4-BE49-F238E27FC236}">
                <a16:creationId xmlns:a16="http://schemas.microsoft.com/office/drawing/2014/main" id="{7B9D9647-3EB1-7B4A-8BB4-225D2E166D80}"/>
              </a:ext>
            </a:extLst>
          </p:cNvPr>
          <p:cNvSpPr/>
          <p:nvPr/>
        </p:nvSpPr>
        <p:spPr>
          <a:xfrm>
            <a:off x="7178768" y="3226119"/>
            <a:ext cx="191938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A7FF"/>
              </a:buClr>
              <a:buSzPct val="100000"/>
              <a:buFontTx/>
              <a:buNone/>
              <a:tabLst>
                <a:tab pos="914400" algn="l"/>
                <a:tab pos="1828800" algn="l"/>
                <a:tab pos="2743200" algn="l"/>
                <a:tab pos="3657600" algn="l"/>
                <a:tab pos="4572000" algn="l"/>
                <a:tab pos="5486400" algn="l"/>
              </a:tabLst>
              <a:defRPr/>
            </a:pPr>
            <a:r>
              <a:rPr kumimoji="0" lang="en-GB" sz="1600" b="1" i="0" u="none" strike="noStrike" kern="1200" cap="none" spc="0" normalizeH="0" baseline="0" noProof="0" dirty="0">
                <a:ln>
                  <a:noFill/>
                </a:ln>
                <a:solidFill>
                  <a:srgbClr val="00A7FF"/>
                </a:solidFill>
                <a:effectLst/>
                <a:uLnTx/>
                <a:uFillTx/>
                <a:latin typeface="Arial" panose="020B0604020202020204" pitchFamily="34" charset="0"/>
                <a:ea typeface="ヒラギノ角ゴ Pro W3" panose="020B0300000000000000" pitchFamily="34" charset="-128"/>
                <a:cs typeface="Times New Roman" panose="02020603050405020304" pitchFamily="18" charset="0"/>
              </a:rPr>
              <a:t>Visibility</a:t>
            </a:r>
            <a:endParaRPr kumimoji="0" lang="en-GB" sz="1600" b="1" i="0" u="none" strike="noStrike" kern="1200" cap="none" spc="0" normalizeH="0" baseline="0" noProof="0" dirty="0">
              <a:ln>
                <a:noFill/>
              </a:ln>
              <a:solidFill>
                <a:srgbClr val="00A7FF"/>
              </a:solidFill>
              <a:effectLst/>
              <a:uLnTx/>
              <a:uFillTx/>
              <a:latin typeface="Helvetica" pitchFamily="2" charset="0"/>
              <a:ea typeface="ヒラギノ角ゴ Pro W3" panose="020B0300000000000000" pitchFamily="34" charset="-128"/>
              <a:cs typeface="Times New Roman" panose="02020603050405020304" pitchFamily="18" charset="0"/>
            </a:endParaRPr>
          </a:p>
        </p:txBody>
      </p:sp>
      <p:pic>
        <p:nvPicPr>
          <p:cNvPr id="2" name="Picture 1">
            <a:extLst>
              <a:ext uri="{FF2B5EF4-FFF2-40B4-BE49-F238E27FC236}">
                <a16:creationId xmlns:a16="http://schemas.microsoft.com/office/drawing/2014/main" id="{748ED9A8-3282-FD4F-910F-71B0028471B5}"/>
              </a:ext>
            </a:extLst>
          </p:cNvPr>
          <p:cNvPicPr>
            <a:picLocks noChangeAspect="1"/>
          </p:cNvPicPr>
          <p:nvPr/>
        </p:nvPicPr>
        <p:blipFill>
          <a:blip r:embed="rId3"/>
          <a:stretch>
            <a:fillRect/>
          </a:stretch>
        </p:blipFill>
        <p:spPr>
          <a:xfrm>
            <a:off x="1192823" y="2212077"/>
            <a:ext cx="649301" cy="602922"/>
          </a:xfrm>
          <a:prstGeom prst="rect">
            <a:avLst/>
          </a:prstGeom>
        </p:spPr>
      </p:pic>
      <p:pic>
        <p:nvPicPr>
          <p:cNvPr id="3" name="Picture 2">
            <a:extLst>
              <a:ext uri="{FF2B5EF4-FFF2-40B4-BE49-F238E27FC236}">
                <a16:creationId xmlns:a16="http://schemas.microsoft.com/office/drawing/2014/main" id="{0741E563-0132-A048-BBA2-88DEAF639161}"/>
              </a:ext>
            </a:extLst>
          </p:cNvPr>
          <p:cNvPicPr>
            <a:picLocks noChangeAspect="1"/>
          </p:cNvPicPr>
          <p:nvPr/>
        </p:nvPicPr>
        <p:blipFill>
          <a:blip r:embed="rId4"/>
          <a:stretch>
            <a:fillRect/>
          </a:stretch>
        </p:blipFill>
        <p:spPr>
          <a:xfrm>
            <a:off x="3190242" y="2167702"/>
            <a:ext cx="1097627" cy="695679"/>
          </a:xfrm>
          <a:prstGeom prst="rect">
            <a:avLst/>
          </a:prstGeom>
        </p:spPr>
      </p:pic>
      <p:pic>
        <p:nvPicPr>
          <p:cNvPr id="6" name="Picture 5">
            <a:extLst>
              <a:ext uri="{FF2B5EF4-FFF2-40B4-BE49-F238E27FC236}">
                <a16:creationId xmlns:a16="http://schemas.microsoft.com/office/drawing/2014/main" id="{36947268-BD5E-E346-832C-690657950649}"/>
              </a:ext>
            </a:extLst>
          </p:cNvPr>
          <p:cNvPicPr>
            <a:picLocks noChangeAspect="1"/>
          </p:cNvPicPr>
          <p:nvPr/>
        </p:nvPicPr>
        <p:blipFill>
          <a:blip r:embed="rId5"/>
          <a:stretch>
            <a:fillRect/>
          </a:stretch>
        </p:blipFill>
        <p:spPr>
          <a:xfrm>
            <a:off x="5481018" y="2140312"/>
            <a:ext cx="912113" cy="618382"/>
          </a:xfrm>
          <a:prstGeom prst="rect">
            <a:avLst/>
          </a:prstGeom>
        </p:spPr>
      </p:pic>
      <p:pic>
        <p:nvPicPr>
          <p:cNvPr id="7" name="Picture 6">
            <a:extLst>
              <a:ext uri="{FF2B5EF4-FFF2-40B4-BE49-F238E27FC236}">
                <a16:creationId xmlns:a16="http://schemas.microsoft.com/office/drawing/2014/main" id="{1DE1D504-FD18-C147-9B8D-5D84B19E636A}"/>
              </a:ext>
            </a:extLst>
          </p:cNvPr>
          <p:cNvPicPr>
            <a:picLocks noChangeAspect="1"/>
          </p:cNvPicPr>
          <p:nvPr/>
        </p:nvPicPr>
        <p:blipFill>
          <a:blip r:embed="rId6"/>
          <a:stretch>
            <a:fillRect/>
          </a:stretch>
        </p:blipFill>
        <p:spPr>
          <a:xfrm>
            <a:off x="7559412" y="2148633"/>
            <a:ext cx="1174925" cy="649301"/>
          </a:xfrm>
          <a:prstGeom prst="rect">
            <a:avLst/>
          </a:prstGeom>
        </p:spPr>
      </p:pic>
    </p:spTree>
    <p:extLst>
      <p:ext uri="{BB962C8B-B14F-4D97-AF65-F5344CB8AC3E}">
        <p14:creationId xmlns:p14="http://schemas.microsoft.com/office/powerpoint/2010/main" val="1983402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26151C-9860-8949-B30E-3BC078A5AA8E}"/>
              </a:ext>
            </a:extLst>
          </p:cNvPr>
          <p:cNvSpPr>
            <a:spLocks noGrp="1"/>
          </p:cNvSpPr>
          <p:nvPr>
            <p:ph type="sldNum" sz="quarter" idx="4294967295"/>
          </p:nvPr>
        </p:nvSpPr>
        <p:spPr>
          <a:xfrm>
            <a:off x="9448800" y="6356350"/>
            <a:ext cx="2743200" cy="365125"/>
          </a:xfrm>
          <a:prstGeom prst="rect">
            <a:avLst/>
          </a:prstGeom>
        </p:spPr>
        <p:txBody>
          <a:bodyPr/>
          <a:lstStyle/>
          <a:p>
            <a:fld id="{52F1054C-4610-2F42-AAE7-A9C8357AC1C6}" type="slidenum">
              <a:rPr lang="en-US" smtClean="0"/>
              <a:pPr/>
              <a:t>12</a:t>
            </a:fld>
            <a:endParaRPr lang="en-US"/>
          </a:p>
        </p:txBody>
      </p:sp>
      <p:sp>
        <p:nvSpPr>
          <p:cNvPr id="4" name="Title 13">
            <a:extLst>
              <a:ext uri="{FF2B5EF4-FFF2-40B4-BE49-F238E27FC236}">
                <a16:creationId xmlns:a16="http://schemas.microsoft.com/office/drawing/2014/main" id="{FBE0F666-CFF8-0A4F-BB52-B1F0AAD679C0}"/>
              </a:ext>
            </a:extLst>
          </p:cNvPr>
          <p:cNvSpPr txBox="1">
            <a:spLocks/>
          </p:cNvSpPr>
          <p:nvPr/>
        </p:nvSpPr>
        <p:spPr>
          <a:xfrm>
            <a:off x="589937" y="1620000"/>
            <a:ext cx="5766414" cy="124981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4999" kern="1200">
                <a:solidFill>
                  <a:schemeClr val="tx1"/>
                </a:solidFill>
                <a:latin typeface="+mj-lt"/>
                <a:ea typeface="+mj-ea"/>
                <a:cs typeface="+mj-cs"/>
              </a:defRPr>
            </a:lvl1pPr>
          </a:lstStyle>
          <a:p>
            <a:r>
              <a:rPr lang="en-US" sz="2800" dirty="0"/>
              <a:t>Transform Operations with </a:t>
            </a:r>
          </a:p>
          <a:p>
            <a:r>
              <a:rPr lang="en-US" sz="2800" dirty="0"/>
              <a:t>Data Capture Solutions</a:t>
            </a:r>
            <a:endParaRPr lang="en-GB" sz="2800" dirty="0"/>
          </a:p>
        </p:txBody>
      </p:sp>
      <p:sp>
        <p:nvSpPr>
          <p:cNvPr id="6" name="Rectangle 5">
            <a:hlinkClick r:id="rId2" action="ppaction://hlinksldjump"/>
            <a:extLst>
              <a:ext uri="{FF2B5EF4-FFF2-40B4-BE49-F238E27FC236}">
                <a16:creationId xmlns:a16="http://schemas.microsoft.com/office/drawing/2014/main" id="{58FE2BAE-A0C7-574F-861E-208CA7BED300}"/>
              </a:ext>
            </a:extLst>
          </p:cNvPr>
          <p:cNvSpPr/>
          <p:nvPr/>
        </p:nvSpPr>
        <p:spPr>
          <a:xfrm>
            <a:off x="589937"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hlinkClick r:id="rId3" action="ppaction://hlinksldjump"/>
            <a:extLst>
              <a:ext uri="{FF2B5EF4-FFF2-40B4-BE49-F238E27FC236}">
                <a16:creationId xmlns:a16="http://schemas.microsoft.com/office/drawing/2014/main" id="{0D271459-C9DA-FD43-B23B-CC3A421F269B}"/>
              </a:ext>
            </a:extLst>
          </p:cNvPr>
          <p:cNvSpPr/>
          <p:nvPr/>
        </p:nvSpPr>
        <p:spPr>
          <a:xfrm>
            <a:off x="1173343"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A30BA079-4E14-4940-831A-89780D3CDAB2}"/>
              </a:ext>
            </a:extLst>
          </p:cNvPr>
          <p:cNvSpPr/>
          <p:nvPr/>
        </p:nvSpPr>
        <p:spPr>
          <a:xfrm>
            <a:off x="1756749" y="510539"/>
            <a:ext cx="516103" cy="5161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hlinkClick r:id="rId4" action="ppaction://hlinksldjump"/>
            <a:extLst>
              <a:ext uri="{FF2B5EF4-FFF2-40B4-BE49-F238E27FC236}">
                <a16:creationId xmlns:a16="http://schemas.microsoft.com/office/drawing/2014/main" id="{4409F1AE-5557-A24B-BF90-A27C9D47B669}"/>
              </a:ext>
            </a:extLst>
          </p:cNvPr>
          <p:cNvSpPr/>
          <p:nvPr/>
        </p:nvSpPr>
        <p:spPr>
          <a:xfrm>
            <a:off x="2340155"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 Placeholder 3">
            <a:hlinkClick r:id="rId2" action="ppaction://hlinksldjump"/>
            <a:extLst>
              <a:ext uri="{FF2B5EF4-FFF2-40B4-BE49-F238E27FC236}">
                <a16:creationId xmlns:a16="http://schemas.microsoft.com/office/drawing/2014/main" id="{A27EE1B9-77A2-DF40-A46F-6D35A5C39D5B}"/>
              </a:ext>
            </a:extLst>
          </p:cNvPr>
          <p:cNvSpPr txBox="1">
            <a:spLocks/>
          </p:cNvSpPr>
          <p:nvPr/>
        </p:nvSpPr>
        <p:spPr>
          <a:xfrm>
            <a:off x="589937"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1</a:t>
            </a:r>
            <a:endParaRPr lang="en-GB" sz="2600" b="1" dirty="0">
              <a:solidFill>
                <a:schemeClr val="bg1"/>
              </a:solidFill>
            </a:endParaRPr>
          </a:p>
        </p:txBody>
      </p:sp>
      <p:sp>
        <p:nvSpPr>
          <p:cNvPr id="22" name="Text Placeholder 3">
            <a:hlinkClick r:id="rId3" action="ppaction://hlinksldjump"/>
            <a:extLst>
              <a:ext uri="{FF2B5EF4-FFF2-40B4-BE49-F238E27FC236}">
                <a16:creationId xmlns:a16="http://schemas.microsoft.com/office/drawing/2014/main" id="{9CD836BF-0FAE-404C-9291-238E0A480F38}"/>
              </a:ext>
            </a:extLst>
          </p:cNvPr>
          <p:cNvSpPr txBox="1">
            <a:spLocks/>
          </p:cNvSpPr>
          <p:nvPr/>
        </p:nvSpPr>
        <p:spPr>
          <a:xfrm>
            <a:off x="1173343"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2</a:t>
            </a:r>
            <a:endParaRPr lang="en-GB" sz="2600" b="1" dirty="0">
              <a:solidFill>
                <a:schemeClr val="bg1"/>
              </a:solidFill>
            </a:endParaRPr>
          </a:p>
        </p:txBody>
      </p:sp>
      <p:sp>
        <p:nvSpPr>
          <p:cNvPr id="23" name="Text Placeholder 3">
            <a:hlinkClick r:id="rId5" action="ppaction://hlinksldjump"/>
            <a:extLst>
              <a:ext uri="{FF2B5EF4-FFF2-40B4-BE49-F238E27FC236}">
                <a16:creationId xmlns:a16="http://schemas.microsoft.com/office/drawing/2014/main" id="{E6E531B0-B3FA-BC4F-93E0-A42F405DA21B}"/>
              </a:ext>
            </a:extLst>
          </p:cNvPr>
          <p:cNvSpPr txBox="1">
            <a:spLocks/>
          </p:cNvSpPr>
          <p:nvPr/>
        </p:nvSpPr>
        <p:spPr>
          <a:xfrm>
            <a:off x="1756749"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3</a:t>
            </a:r>
            <a:endParaRPr lang="en-GB" sz="2600" b="1" dirty="0">
              <a:solidFill>
                <a:schemeClr val="bg1"/>
              </a:solidFill>
            </a:endParaRPr>
          </a:p>
        </p:txBody>
      </p:sp>
      <p:sp>
        <p:nvSpPr>
          <p:cNvPr id="24" name="Text Placeholder 3">
            <a:hlinkClick r:id="rId4" action="ppaction://hlinksldjump"/>
            <a:extLst>
              <a:ext uri="{FF2B5EF4-FFF2-40B4-BE49-F238E27FC236}">
                <a16:creationId xmlns:a16="http://schemas.microsoft.com/office/drawing/2014/main" id="{DE79F606-7195-754C-AFF7-054B5DC9C78B}"/>
              </a:ext>
            </a:extLst>
          </p:cNvPr>
          <p:cNvSpPr txBox="1">
            <a:spLocks/>
          </p:cNvSpPr>
          <p:nvPr/>
        </p:nvSpPr>
        <p:spPr>
          <a:xfrm>
            <a:off x="2340155"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4</a:t>
            </a:r>
            <a:endParaRPr lang="en-GB" sz="2600" b="1" dirty="0">
              <a:solidFill>
                <a:schemeClr val="bg1"/>
              </a:solidFill>
            </a:endParaRPr>
          </a:p>
        </p:txBody>
      </p:sp>
      <p:sp>
        <p:nvSpPr>
          <p:cNvPr id="26" name="Rectangle 25">
            <a:hlinkClick r:id="rId6" action="ppaction://hlinksldjump"/>
            <a:extLst>
              <a:ext uri="{FF2B5EF4-FFF2-40B4-BE49-F238E27FC236}">
                <a16:creationId xmlns:a16="http://schemas.microsoft.com/office/drawing/2014/main" id="{3FF9C34F-C79F-0F41-853A-B45CB92355C6}"/>
              </a:ext>
            </a:extLst>
          </p:cNvPr>
          <p:cNvSpPr/>
          <p:nvPr/>
        </p:nvSpPr>
        <p:spPr>
          <a:xfrm>
            <a:off x="2923562"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 Placeholder 3">
            <a:hlinkClick r:id="rId6" action="ppaction://hlinksldjump"/>
            <a:extLst>
              <a:ext uri="{FF2B5EF4-FFF2-40B4-BE49-F238E27FC236}">
                <a16:creationId xmlns:a16="http://schemas.microsoft.com/office/drawing/2014/main" id="{0EAE7698-701A-8F44-A33E-AB8D4B864CA6}"/>
              </a:ext>
            </a:extLst>
          </p:cNvPr>
          <p:cNvSpPr txBox="1">
            <a:spLocks/>
          </p:cNvSpPr>
          <p:nvPr/>
        </p:nvSpPr>
        <p:spPr>
          <a:xfrm>
            <a:off x="2923562"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5</a:t>
            </a:r>
            <a:endParaRPr lang="en-GB" sz="2600" b="1" dirty="0">
              <a:solidFill>
                <a:schemeClr val="bg1"/>
              </a:solidFill>
            </a:endParaRPr>
          </a:p>
        </p:txBody>
      </p:sp>
    </p:spTree>
    <p:extLst>
      <p:ext uri="{BB962C8B-B14F-4D97-AF65-F5344CB8AC3E}">
        <p14:creationId xmlns:p14="http://schemas.microsoft.com/office/powerpoint/2010/main" val="1426904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5EF6-E0C7-F743-89EB-5405B7D4A994}"/>
              </a:ext>
            </a:extLst>
          </p:cNvPr>
          <p:cNvSpPr>
            <a:spLocks noGrp="1"/>
          </p:cNvSpPr>
          <p:nvPr>
            <p:ph type="title"/>
          </p:nvPr>
        </p:nvSpPr>
        <p:spPr/>
        <p:txBody>
          <a:bodyPr/>
          <a:lstStyle/>
          <a:p>
            <a:r>
              <a:rPr lang="en-GB" dirty="0"/>
              <a:t>DCS is Visibility</a:t>
            </a:r>
            <a:endParaRPr lang="en-US" dirty="0"/>
          </a:p>
        </p:txBody>
      </p:sp>
      <p:sp>
        <p:nvSpPr>
          <p:cNvPr id="3" name="Text Placeholder 2">
            <a:extLst>
              <a:ext uri="{FF2B5EF4-FFF2-40B4-BE49-F238E27FC236}">
                <a16:creationId xmlns:a16="http://schemas.microsoft.com/office/drawing/2014/main" id="{4E59BCE9-2FD8-0346-95B8-2C8DEC143884}"/>
              </a:ext>
            </a:extLst>
          </p:cNvPr>
          <p:cNvSpPr>
            <a:spLocks noGrp="1"/>
          </p:cNvSpPr>
          <p:nvPr>
            <p:ph type="body" sz="quarter" idx="10"/>
          </p:nvPr>
        </p:nvSpPr>
        <p:spPr/>
        <p:txBody>
          <a:bodyPr/>
          <a:lstStyle/>
          <a:p>
            <a:r>
              <a:rPr lang="en-US" sz="1800" dirty="0"/>
              <a:t>Our customers aim to continuously improve productivity by gaining ever greater visibility to their critical assets.</a:t>
            </a:r>
          </a:p>
        </p:txBody>
      </p:sp>
      <p:sp>
        <p:nvSpPr>
          <p:cNvPr id="8" name="Text Placeholder 7">
            <a:extLst>
              <a:ext uri="{FF2B5EF4-FFF2-40B4-BE49-F238E27FC236}">
                <a16:creationId xmlns:a16="http://schemas.microsoft.com/office/drawing/2014/main" id="{3CF6E3DC-8054-9945-9A6F-CDB17A95A5C7}"/>
              </a:ext>
            </a:extLst>
          </p:cNvPr>
          <p:cNvSpPr>
            <a:spLocks noGrp="1"/>
          </p:cNvSpPr>
          <p:nvPr>
            <p:ph type="body" sz="quarter" idx="13"/>
          </p:nvPr>
        </p:nvSpPr>
        <p:spPr/>
        <p:txBody>
          <a:bodyPr/>
          <a:lstStyle/>
          <a:p>
            <a:pPr>
              <a:tabLst>
                <a:tab pos="914400" algn="l"/>
                <a:tab pos="1828165" algn="l"/>
                <a:tab pos="2742565" algn="l"/>
                <a:tab pos="3656330" algn="l"/>
                <a:tab pos="4570730" algn="l"/>
                <a:tab pos="5484495" algn="l"/>
              </a:tabLst>
            </a:pPr>
            <a:r>
              <a:rPr lang="en-GB" sz="18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Through the capture and conveyance of business-critical information at the point of activity, DCS devices lead to: </a:t>
            </a:r>
          </a:p>
          <a:p>
            <a:pPr marL="742950" lvl="1" indent="-285750">
              <a:buClr>
                <a:schemeClr val="tx1"/>
              </a:buClr>
              <a:buFont typeface="System Font Regular"/>
              <a:buChar char="–"/>
              <a:tabLst>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Better information</a:t>
            </a:r>
          </a:p>
          <a:p>
            <a:pPr marL="742950" lvl="1" indent="-285750">
              <a:buClr>
                <a:schemeClr val="tx1"/>
              </a:buClr>
              <a:buFont typeface="System Font Regular"/>
              <a:buChar char="–"/>
              <a:tabLst>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Better decisions</a:t>
            </a:r>
          </a:p>
          <a:p>
            <a:pPr marL="742950" lvl="1" indent="-285750">
              <a:buClr>
                <a:schemeClr val="tx1"/>
              </a:buClr>
              <a:buFont typeface="System Font Regular"/>
              <a:buChar char="–"/>
              <a:tabLst>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Better outcomes</a:t>
            </a:r>
          </a:p>
        </p:txBody>
      </p:sp>
      <p:pic>
        <p:nvPicPr>
          <p:cNvPr id="7" name="Picture Placeholder 6" descr="A picture containing person, indoor, man, holding&#10;&#10;Description automatically generated">
            <a:extLst>
              <a:ext uri="{FF2B5EF4-FFF2-40B4-BE49-F238E27FC236}">
                <a16:creationId xmlns:a16="http://schemas.microsoft.com/office/drawing/2014/main" id="{8A5CD88A-32E9-FC45-9A7A-4FAC2C34B98F}"/>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l="-390" r="-1"/>
          <a:stretch/>
        </p:blipFill>
        <p:spPr>
          <a:xfrm>
            <a:off x="5399033" y="0"/>
            <a:ext cx="6792967" cy="6858000"/>
          </a:xfrm>
        </p:spPr>
      </p:pic>
    </p:spTree>
    <p:extLst>
      <p:ext uri="{BB962C8B-B14F-4D97-AF65-F5344CB8AC3E}">
        <p14:creationId xmlns:p14="http://schemas.microsoft.com/office/powerpoint/2010/main" val="4277474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FB5CD8FD-9FFD-7646-BF94-4AEA9902A36D}"/>
              </a:ext>
            </a:extLst>
          </p:cNvPr>
          <p:cNvSpPr/>
          <p:nvPr/>
        </p:nvSpPr>
        <p:spPr>
          <a:xfrm>
            <a:off x="457200" y="2682688"/>
            <a:ext cx="2880000" cy="25318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1075AF8-2876-DF46-AE7C-42D84F2CE10C}"/>
              </a:ext>
            </a:extLst>
          </p:cNvPr>
          <p:cNvSpPr/>
          <p:nvPr/>
        </p:nvSpPr>
        <p:spPr>
          <a:xfrm>
            <a:off x="3640234" y="2682688"/>
            <a:ext cx="2880000" cy="25318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E55CF3E-0D0D-744A-8F6F-5D8A51CF4D1E}"/>
              </a:ext>
            </a:extLst>
          </p:cNvPr>
          <p:cNvSpPr/>
          <p:nvPr/>
        </p:nvSpPr>
        <p:spPr>
          <a:xfrm>
            <a:off x="6823268" y="2682688"/>
            <a:ext cx="2880000" cy="25318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255FF8-4E3E-0E4F-A4A1-22B876FE337B}"/>
              </a:ext>
            </a:extLst>
          </p:cNvPr>
          <p:cNvSpPr>
            <a:spLocks noGrp="1"/>
          </p:cNvSpPr>
          <p:nvPr>
            <p:ph type="title"/>
          </p:nvPr>
        </p:nvSpPr>
        <p:spPr/>
        <p:txBody>
          <a:bodyPr/>
          <a:lstStyle/>
          <a:p>
            <a:r>
              <a:rPr lang="en-GB" dirty="0"/>
              <a:t>Meeting Customers’ Data Capture Goals</a:t>
            </a:r>
            <a:br>
              <a:rPr lang="en-GB" dirty="0"/>
            </a:br>
            <a:endParaRPr lang="en-US" dirty="0"/>
          </a:p>
        </p:txBody>
      </p:sp>
      <p:sp>
        <p:nvSpPr>
          <p:cNvPr id="16" name="Rectangle 15">
            <a:extLst>
              <a:ext uri="{FF2B5EF4-FFF2-40B4-BE49-F238E27FC236}">
                <a16:creationId xmlns:a16="http://schemas.microsoft.com/office/drawing/2014/main" id="{CCEB4C0B-5C6C-DF4C-8580-79A7132BBD92}"/>
              </a:ext>
            </a:extLst>
          </p:cNvPr>
          <p:cNvSpPr/>
          <p:nvPr/>
        </p:nvSpPr>
        <p:spPr>
          <a:xfrm>
            <a:off x="599207" y="2842500"/>
            <a:ext cx="2538192" cy="1815882"/>
          </a:xfrm>
          <a:prstGeom prst="rect">
            <a:avLst/>
          </a:prstGeom>
        </p:spPr>
        <p:txBody>
          <a:bodyPr wrap="square">
            <a:spAutoFit/>
          </a:bodyPr>
          <a:lstStyle/>
          <a:p>
            <a:pPr>
              <a:spcAft>
                <a:spcPts val="0"/>
              </a:spcAft>
              <a:buClr>
                <a:schemeClr val="accent1"/>
              </a:buCl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A broad portfolio of products to meet specific needs</a:t>
            </a:r>
          </a:p>
          <a:p>
            <a:pPr marL="285750" indent="-285750">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1D, 2D, </a:t>
            </a:r>
            <a:r>
              <a:rPr lang="en-GB" sz="1400" dirty="0" err="1">
                <a:solidFill>
                  <a:srgbClr val="000000"/>
                </a:solidFill>
                <a:ea typeface="ヒラギノ角ゴ Pro W3" panose="020B0300000000000000" pitchFamily="34" charset="-128"/>
                <a:cs typeface="Times New Roman" panose="02020603050405020304" pitchFamily="18" charset="0"/>
              </a:rPr>
              <a:t>Digimarc</a:t>
            </a:r>
            <a:r>
              <a:rPr lang="en-GB" sz="1400" dirty="0">
                <a:solidFill>
                  <a:srgbClr val="000000"/>
                </a:solidFill>
                <a:ea typeface="ヒラギノ角ゴ Pro W3" panose="020B0300000000000000" pitchFamily="34" charset="-128"/>
                <a:cs typeface="Times New Roman" panose="02020603050405020304" pitchFamily="18" charset="0"/>
              </a:rPr>
              <a:t>, RFID </a:t>
            </a:r>
          </a:p>
          <a:p>
            <a:pPr marL="285750" indent="-285750">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Many form factors – HH, HF, Fixed</a:t>
            </a:r>
          </a:p>
          <a:p>
            <a:pPr marL="285750" indent="-285750">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Corded, cordless</a:t>
            </a:r>
          </a:p>
          <a:p>
            <a:pPr marL="285750" indent="-285750">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Tiered portfolio tailored to applications/use cases</a:t>
            </a:r>
          </a:p>
        </p:txBody>
      </p:sp>
      <p:sp>
        <p:nvSpPr>
          <p:cNvPr id="19" name="Rectangle 18">
            <a:extLst>
              <a:ext uri="{FF2B5EF4-FFF2-40B4-BE49-F238E27FC236}">
                <a16:creationId xmlns:a16="http://schemas.microsoft.com/office/drawing/2014/main" id="{F42933DF-36A6-8A42-ADD6-3CE8F1D15703}"/>
              </a:ext>
            </a:extLst>
          </p:cNvPr>
          <p:cNvSpPr/>
          <p:nvPr/>
        </p:nvSpPr>
        <p:spPr>
          <a:xfrm>
            <a:off x="3806948" y="2838007"/>
            <a:ext cx="2413515" cy="2031325"/>
          </a:xfrm>
          <a:prstGeom prst="rect">
            <a:avLst/>
          </a:prstGeom>
        </p:spPr>
        <p:txBody>
          <a:bodyPr wrap="square">
            <a:spAutoFit/>
          </a:bodyPr>
          <a:lstStyle/>
          <a:p>
            <a:pPr>
              <a:spcAft>
                <a:spcPts val="0"/>
              </a:spcAft>
              <a:buClr>
                <a:schemeClr val="accent1"/>
              </a:buCl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Products that are reliable and cost-effective throughout the lifecycle</a:t>
            </a:r>
          </a:p>
          <a:p>
            <a:pPr marL="285750" indent="-285750">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Less than .4% annual failure rate</a:t>
            </a:r>
          </a:p>
          <a:p>
            <a:pPr marL="285750" indent="-285750">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Minimum processing time</a:t>
            </a:r>
          </a:p>
          <a:p>
            <a:pPr marL="285750" indent="-285750">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Minimum power consumption</a:t>
            </a:r>
          </a:p>
        </p:txBody>
      </p:sp>
      <p:sp>
        <p:nvSpPr>
          <p:cNvPr id="22" name="Rectangle 21">
            <a:extLst>
              <a:ext uri="{FF2B5EF4-FFF2-40B4-BE49-F238E27FC236}">
                <a16:creationId xmlns:a16="http://schemas.microsoft.com/office/drawing/2014/main" id="{E8C0D92F-0FC7-1C44-910E-5A0F07037F00}"/>
              </a:ext>
            </a:extLst>
          </p:cNvPr>
          <p:cNvSpPr/>
          <p:nvPr/>
        </p:nvSpPr>
        <p:spPr>
          <a:xfrm>
            <a:off x="6991815" y="2838007"/>
            <a:ext cx="2554476" cy="2246769"/>
          </a:xfrm>
          <a:prstGeom prst="rect">
            <a:avLst/>
          </a:prstGeom>
        </p:spPr>
        <p:txBody>
          <a:bodyPr wrap="square">
            <a:spAutoFit/>
          </a:bodyPr>
          <a:lstStyle/>
          <a:p>
            <a:pPr>
              <a:spcAft>
                <a:spcPts val="0"/>
              </a:spcAft>
              <a:buClr>
                <a:schemeClr val="accent1"/>
              </a:buCl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Superior performance through advanced technology</a:t>
            </a:r>
          </a:p>
          <a:p>
            <a:pPr marL="285750" indent="-285750">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Best-in-class decode</a:t>
            </a:r>
          </a:p>
          <a:p>
            <a:pPr marL="285750" indent="-285750">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Most advanced digital/optical designs</a:t>
            </a:r>
          </a:p>
          <a:p>
            <a:pPr marL="285750" indent="-285750">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Highest resolution image quality</a:t>
            </a:r>
          </a:p>
          <a:p>
            <a:pPr marL="285750" indent="-285750">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Unmatched working range</a:t>
            </a:r>
          </a:p>
          <a:p>
            <a:pPr marL="285750" indent="-285750">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Custom ASICs (barcode and RFID)</a:t>
            </a:r>
          </a:p>
        </p:txBody>
      </p:sp>
      <p:sp>
        <p:nvSpPr>
          <p:cNvPr id="17" name="Rectangle 16">
            <a:extLst>
              <a:ext uri="{FF2B5EF4-FFF2-40B4-BE49-F238E27FC236}">
                <a16:creationId xmlns:a16="http://schemas.microsoft.com/office/drawing/2014/main" id="{3B5490D5-9A1D-AB40-BD6E-867BBA096E99}"/>
              </a:ext>
            </a:extLst>
          </p:cNvPr>
          <p:cNvSpPr/>
          <p:nvPr/>
        </p:nvSpPr>
        <p:spPr>
          <a:xfrm>
            <a:off x="457200" y="1585921"/>
            <a:ext cx="2880000" cy="1114585"/>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914400" algn="l"/>
                <a:tab pos="1828800" algn="l"/>
                <a:tab pos="2743200" algn="l"/>
                <a:tab pos="3657600" algn="l"/>
                <a:tab pos="4572000" algn="l"/>
                <a:tab pos="5486400" algn="l"/>
              </a:tabLst>
            </a:pPr>
            <a:r>
              <a:rPr lang="en-GB" dirty="0">
                <a:solidFill>
                  <a:srgbClr val="000000"/>
                </a:solidFill>
              </a:rPr>
              <a:t> </a:t>
            </a:r>
            <a:endParaRPr lang="en-GB" dirty="0">
              <a:solidFill>
                <a:srgbClr val="000000"/>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20" name="Rectangle 19">
            <a:extLst>
              <a:ext uri="{FF2B5EF4-FFF2-40B4-BE49-F238E27FC236}">
                <a16:creationId xmlns:a16="http://schemas.microsoft.com/office/drawing/2014/main" id="{7242D6C2-68FB-0045-84E6-C696F2AEBE10}"/>
              </a:ext>
            </a:extLst>
          </p:cNvPr>
          <p:cNvSpPr/>
          <p:nvPr/>
        </p:nvSpPr>
        <p:spPr>
          <a:xfrm>
            <a:off x="3642341" y="1585921"/>
            <a:ext cx="2880000" cy="1114585"/>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914400" algn="l"/>
                <a:tab pos="1828800" algn="l"/>
                <a:tab pos="2743200" algn="l"/>
                <a:tab pos="3657600" algn="l"/>
                <a:tab pos="4572000" algn="l"/>
                <a:tab pos="5486400" algn="l"/>
              </a:tabLst>
            </a:pPr>
            <a:endParaRPr lang="en-GB" dirty="0">
              <a:solidFill>
                <a:srgbClr val="000000"/>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23" name="Rectangle 22">
            <a:extLst>
              <a:ext uri="{FF2B5EF4-FFF2-40B4-BE49-F238E27FC236}">
                <a16:creationId xmlns:a16="http://schemas.microsoft.com/office/drawing/2014/main" id="{4E8C59E0-F919-D043-995E-28C7908362C3}"/>
              </a:ext>
            </a:extLst>
          </p:cNvPr>
          <p:cNvSpPr/>
          <p:nvPr/>
        </p:nvSpPr>
        <p:spPr>
          <a:xfrm>
            <a:off x="6817495" y="1585921"/>
            <a:ext cx="2880000" cy="1114585"/>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914400" algn="l"/>
                <a:tab pos="1828800" algn="l"/>
                <a:tab pos="2743200" algn="l"/>
                <a:tab pos="3657600" algn="l"/>
                <a:tab pos="4572000" algn="l"/>
                <a:tab pos="5486400" algn="l"/>
              </a:tabLst>
            </a:pPr>
            <a:endParaRPr lang="en-GB" dirty="0">
              <a:solidFill>
                <a:srgbClr val="000000"/>
              </a:solidFill>
            </a:endParaRPr>
          </a:p>
        </p:txBody>
      </p:sp>
      <p:pic>
        <p:nvPicPr>
          <p:cNvPr id="4" name="Picture 3">
            <a:extLst>
              <a:ext uri="{FF2B5EF4-FFF2-40B4-BE49-F238E27FC236}">
                <a16:creationId xmlns:a16="http://schemas.microsoft.com/office/drawing/2014/main" id="{84221EDC-EAEE-1549-8EFF-26EC0CFF4AC3}"/>
              </a:ext>
            </a:extLst>
          </p:cNvPr>
          <p:cNvPicPr>
            <a:picLocks noChangeAspect="1"/>
          </p:cNvPicPr>
          <p:nvPr/>
        </p:nvPicPr>
        <p:blipFill>
          <a:blip r:embed="rId2"/>
          <a:stretch>
            <a:fillRect/>
          </a:stretch>
        </p:blipFill>
        <p:spPr>
          <a:xfrm>
            <a:off x="3863736" y="1762803"/>
            <a:ext cx="822659" cy="740393"/>
          </a:xfrm>
          <a:prstGeom prst="rect">
            <a:avLst/>
          </a:prstGeom>
        </p:spPr>
      </p:pic>
      <p:pic>
        <p:nvPicPr>
          <p:cNvPr id="5" name="Picture 4">
            <a:extLst>
              <a:ext uri="{FF2B5EF4-FFF2-40B4-BE49-F238E27FC236}">
                <a16:creationId xmlns:a16="http://schemas.microsoft.com/office/drawing/2014/main" id="{E484F9C7-EFA2-2F4A-80C2-B90072DD1CEE}"/>
              </a:ext>
            </a:extLst>
          </p:cNvPr>
          <p:cNvPicPr>
            <a:picLocks noChangeAspect="1"/>
          </p:cNvPicPr>
          <p:nvPr/>
        </p:nvPicPr>
        <p:blipFill>
          <a:blip r:embed="rId3"/>
          <a:stretch>
            <a:fillRect/>
          </a:stretch>
        </p:blipFill>
        <p:spPr>
          <a:xfrm>
            <a:off x="7195631" y="1762803"/>
            <a:ext cx="629868" cy="801650"/>
          </a:xfrm>
          <a:prstGeom prst="rect">
            <a:avLst/>
          </a:prstGeom>
        </p:spPr>
      </p:pic>
      <p:pic>
        <p:nvPicPr>
          <p:cNvPr id="6" name="Picture 5">
            <a:extLst>
              <a:ext uri="{FF2B5EF4-FFF2-40B4-BE49-F238E27FC236}">
                <a16:creationId xmlns:a16="http://schemas.microsoft.com/office/drawing/2014/main" id="{08D5E170-BD1D-0646-B80C-F31FD6CB6123}"/>
              </a:ext>
            </a:extLst>
          </p:cNvPr>
          <p:cNvPicPr>
            <a:picLocks noChangeAspect="1"/>
          </p:cNvPicPr>
          <p:nvPr/>
        </p:nvPicPr>
        <p:blipFill>
          <a:blip r:embed="rId4"/>
          <a:stretch>
            <a:fillRect/>
          </a:stretch>
        </p:blipFill>
        <p:spPr>
          <a:xfrm>
            <a:off x="629408" y="1853731"/>
            <a:ext cx="954285" cy="592315"/>
          </a:xfrm>
          <a:prstGeom prst="rect">
            <a:avLst/>
          </a:prstGeom>
        </p:spPr>
      </p:pic>
      <p:sp>
        <p:nvSpPr>
          <p:cNvPr id="18" name="Rectangle 17">
            <a:extLst>
              <a:ext uri="{FF2B5EF4-FFF2-40B4-BE49-F238E27FC236}">
                <a16:creationId xmlns:a16="http://schemas.microsoft.com/office/drawing/2014/main" id="{9351C6C7-D3C1-694C-90AA-56858FD831F8}"/>
              </a:ext>
            </a:extLst>
          </p:cNvPr>
          <p:cNvSpPr/>
          <p:nvPr/>
        </p:nvSpPr>
        <p:spPr>
          <a:xfrm>
            <a:off x="457201" y="5320402"/>
            <a:ext cx="9240294" cy="431173"/>
          </a:xfrm>
          <a:prstGeom prst="rect">
            <a:avLst/>
          </a:prstGeom>
          <a:solidFill>
            <a:srgbClr val="00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914400" algn="l"/>
                <a:tab pos="1828800" algn="l"/>
                <a:tab pos="2743200" algn="l"/>
                <a:tab pos="3657600" algn="l"/>
                <a:tab pos="4572000" algn="l"/>
                <a:tab pos="5486400" algn="l"/>
              </a:tabLst>
            </a:pPr>
            <a:r>
              <a:rPr lang="en-GB" b="1" dirty="0">
                <a:solidFill>
                  <a:schemeClr val="bg1"/>
                </a:solidFill>
                <a:latin typeface="Helvetica" pitchFamily="2" charset="0"/>
                <a:ea typeface="ヒラギノ角ゴ Pro W3" panose="020B0300000000000000" pitchFamily="34" charset="-128"/>
                <a:cs typeface="Times New Roman" panose="02020603050405020304" pitchFamily="18" charset="0"/>
              </a:rPr>
              <a:t>Comprehensive </a:t>
            </a:r>
            <a:r>
              <a:rPr lang="en-GB" b="1" dirty="0" err="1">
                <a:solidFill>
                  <a:schemeClr val="bg1"/>
                </a:solidFill>
                <a:latin typeface="Helvetica" pitchFamily="2" charset="0"/>
                <a:ea typeface="ヒラギノ角ゴ Pro W3" panose="020B0300000000000000" pitchFamily="34" charset="-128"/>
                <a:cs typeface="Times New Roman" panose="02020603050405020304" pitchFamily="18" charset="0"/>
              </a:rPr>
              <a:t>DataCapture</a:t>
            </a:r>
            <a:r>
              <a:rPr lang="en-GB" b="1" dirty="0">
                <a:solidFill>
                  <a:schemeClr val="bg1"/>
                </a:solidFill>
                <a:latin typeface="Helvetica" pitchFamily="2" charset="0"/>
                <a:ea typeface="ヒラギノ角ゴ Pro W3" panose="020B0300000000000000" pitchFamily="34" charset="-128"/>
                <a:cs typeface="Times New Roman" panose="02020603050405020304" pitchFamily="18" charset="0"/>
              </a:rPr>
              <a:t> DNA intelligent tools</a:t>
            </a:r>
          </a:p>
        </p:txBody>
      </p:sp>
      <p:sp>
        <p:nvSpPr>
          <p:cNvPr id="21" name="Rectangle 20">
            <a:extLst>
              <a:ext uri="{FF2B5EF4-FFF2-40B4-BE49-F238E27FC236}">
                <a16:creationId xmlns:a16="http://schemas.microsoft.com/office/drawing/2014/main" id="{7EE00878-D145-E74D-ACF5-6CE6550774D4}"/>
              </a:ext>
            </a:extLst>
          </p:cNvPr>
          <p:cNvSpPr/>
          <p:nvPr/>
        </p:nvSpPr>
        <p:spPr>
          <a:xfrm>
            <a:off x="1665997" y="1585921"/>
            <a:ext cx="1671204" cy="1114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914400" algn="l"/>
                <a:tab pos="1828800" algn="l"/>
                <a:tab pos="2743200" algn="l"/>
                <a:tab pos="3657600" algn="l"/>
                <a:tab pos="4572000" algn="l"/>
                <a:tab pos="5486400" algn="l"/>
              </a:tabLst>
            </a:pPr>
            <a:r>
              <a:rPr lang="en-US" b="1" dirty="0">
                <a:solidFill>
                  <a:srgbClr val="000000"/>
                </a:solidFill>
              </a:rPr>
              <a:t>Fit-to-Application</a:t>
            </a:r>
            <a:endParaRPr lang="en-GB" b="1" dirty="0">
              <a:solidFill>
                <a:srgbClr val="000000"/>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24" name="Rectangle 23">
            <a:extLst>
              <a:ext uri="{FF2B5EF4-FFF2-40B4-BE49-F238E27FC236}">
                <a16:creationId xmlns:a16="http://schemas.microsoft.com/office/drawing/2014/main" id="{44D4AC53-6CFC-2146-BDDA-9F6F9340266E}"/>
              </a:ext>
            </a:extLst>
          </p:cNvPr>
          <p:cNvSpPr/>
          <p:nvPr/>
        </p:nvSpPr>
        <p:spPr>
          <a:xfrm>
            <a:off x="4838965" y="1585921"/>
            <a:ext cx="1671204" cy="1114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914400" algn="l"/>
                <a:tab pos="1828800" algn="l"/>
                <a:tab pos="2743200" algn="l"/>
                <a:tab pos="3657600" algn="l"/>
                <a:tab pos="4572000" algn="l"/>
                <a:tab pos="5486400" algn="l"/>
              </a:tabLst>
            </a:pPr>
            <a:r>
              <a:rPr lang="en-US" b="1" dirty="0">
                <a:solidFill>
                  <a:srgbClr val="000000"/>
                </a:solidFill>
              </a:rPr>
              <a:t>Lowest </a:t>
            </a:r>
            <a:br>
              <a:rPr lang="en-US" b="1" dirty="0">
                <a:solidFill>
                  <a:srgbClr val="000000"/>
                </a:solidFill>
              </a:rPr>
            </a:br>
            <a:r>
              <a:rPr lang="en-US" b="1" dirty="0">
                <a:solidFill>
                  <a:srgbClr val="000000"/>
                </a:solidFill>
              </a:rPr>
              <a:t>TCO </a:t>
            </a:r>
            <a:endParaRPr lang="en-GB" b="1" dirty="0">
              <a:solidFill>
                <a:srgbClr val="000000"/>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25" name="Rectangle 24">
            <a:extLst>
              <a:ext uri="{FF2B5EF4-FFF2-40B4-BE49-F238E27FC236}">
                <a16:creationId xmlns:a16="http://schemas.microsoft.com/office/drawing/2014/main" id="{374CEA03-2272-E845-B88B-5FAE43339DAC}"/>
              </a:ext>
            </a:extLst>
          </p:cNvPr>
          <p:cNvSpPr/>
          <p:nvPr/>
        </p:nvSpPr>
        <p:spPr>
          <a:xfrm>
            <a:off x="8021077" y="1585921"/>
            <a:ext cx="1671204" cy="1114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914400" algn="l"/>
                <a:tab pos="1828800" algn="l"/>
                <a:tab pos="2743200" algn="l"/>
                <a:tab pos="3657600" algn="l"/>
                <a:tab pos="4572000" algn="l"/>
                <a:tab pos="5486400" algn="l"/>
              </a:tabLst>
            </a:pPr>
            <a:r>
              <a:rPr lang="en-US" b="1" dirty="0">
                <a:solidFill>
                  <a:srgbClr val="000000"/>
                </a:solidFill>
              </a:rPr>
              <a:t>Best-in-Class</a:t>
            </a:r>
            <a:endParaRPr lang="en-GB" b="1" dirty="0">
              <a:solidFill>
                <a:srgbClr val="000000"/>
              </a:solidFill>
              <a:latin typeface="Arial" panose="020B0604020202020204" pitchFamily="34" charset="0"/>
              <a:ea typeface="ヒラギノ角ゴ Pro W3" panose="020B0300000000000000" pitchFamily="34" charset="-128"/>
              <a:cs typeface="Arial" panose="020B0604020202020204" pitchFamily="34" charset="0"/>
            </a:endParaRPr>
          </a:p>
        </p:txBody>
      </p:sp>
    </p:spTree>
    <p:extLst>
      <p:ext uri="{BB962C8B-B14F-4D97-AF65-F5344CB8AC3E}">
        <p14:creationId xmlns:p14="http://schemas.microsoft.com/office/powerpoint/2010/main" val="2387443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5EF6-E0C7-F743-89EB-5405B7D4A994}"/>
              </a:ext>
            </a:extLst>
          </p:cNvPr>
          <p:cNvSpPr>
            <a:spLocks noGrp="1"/>
          </p:cNvSpPr>
          <p:nvPr>
            <p:ph type="title"/>
          </p:nvPr>
        </p:nvSpPr>
        <p:spPr>
          <a:xfrm>
            <a:off x="457200" y="457200"/>
            <a:ext cx="4681728" cy="868680"/>
          </a:xfrm>
        </p:spPr>
        <p:txBody>
          <a:bodyPr/>
          <a:lstStyle/>
          <a:p>
            <a:r>
              <a:rPr lang="en-GB" dirty="0"/>
              <a:t>The Best Scanning Products</a:t>
            </a:r>
            <a:br>
              <a:rPr lang="en-GB" dirty="0"/>
            </a:br>
            <a:r>
              <a:rPr lang="en-US" dirty="0"/>
              <a:t>Supported by the Most Intelligent Tools</a:t>
            </a:r>
            <a:r>
              <a:rPr lang="en-GB" dirty="0"/>
              <a:t> </a:t>
            </a:r>
            <a:endParaRPr lang="en-US" dirty="0"/>
          </a:p>
        </p:txBody>
      </p:sp>
      <p:sp>
        <p:nvSpPr>
          <p:cNvPr id="4" name="Rectangle 3">
            <a:extLst>
              <a:ext uri="{FF2B5EF4-FFF2-40B4-BE49-F238E27FC236}">
                <a16:creationId xmlns:a16="http://schemas.microsoft.com/office/drawing/2014/main" id="{2410E206-798E-EF47-AFED-1CFD88614AF8}"/>
              </a:ext>
            </a:extLst>
          </p:cNvPr>
          <p:cNvSpPr/>
          <p:nvPr/>
        </p:nvSpPr>
        <p:spPr>
          <a:xfrm>
            <a:off x="457200" y="2104696"/>
            <a:ext cx="4681728" cy="3354765"/>
          </a:xfrm>
          <a:prstGeom prst="rect">
            <a:avLst/>
          </a:prstGeom>
        </p:spPr>
        <p:txBody>
          <a:bodyPr wrap="square">
            <a:spAutoFit/>
          </a:bodyPr>
          <a:lstStyle/>
          <a:p>
            <a:pPr marL="285750" indent="-285750">
              <a:buClr>
                <a:schemeClr val="accent1"/>
              </a:buClr>
              <a:buFont typeface="Arial" panose="020B0604020202020204" pitchFamily="34" charset="0"/>
              <a:buChar char="•"/>
              <a:tabLst>
                <a:tab pos="914400" algn="l"/>
                <a:tab pos="1828165" algn="l"/>
                <a:tab pos="2742565" algn="l"/>
                <a:tab pos="3656330" algn="l"/>
                <a:tab pos="4570730" algn="l"/>
                <a:tab pos="5484495" algn="l"/>
              </a:tabLst>
            </a:pPr>
            <a:r>
              <a:rPr lang="en-GB"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Smarter, faster, better scanning solutions</a:t>
            </a:r>
          </a:p>
          <a:p>
            <a:pPr marL="742950" lvl="1" indent="-285750">
              <a:buClr>
                <a:srgbClr val="000000"/>
              </a:buClr>
              <a:buFont typeface="System Font Regular"/>
              <a:buChar char="–"/>
              <a:tabLst>
                <a:tab pos="914400" algn="l"/>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Unrivalled performance and visibility</a:t>
            </a:r>
          </a:p>
          <a:p>
            <a:pPr marL="742950" lvl="1" indent="-285750">
              <a:buClr>
                <a:srgbClr val="000000"/>
              </a:buClr>
              <a:buFont typeface="System Font Regular"/>
              <a:buChar char="–"/>
              <a:tabLst>
                <a:tab pos="914400" algn="l"/>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Capture virtually any data in any condition</a:t>
            </a:r>
          </a:p>
          <a:p>
            <a:pPr>
              <a:buClr>
                <a:srgbClr val="000000"/>
              </a:buClr>
              <a:tabLst>
                <a:tab pos="914400" algn="l"/>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 </a:t>
            </a:r>
          </a:p>
          <a:p>
            <a:pPr marL="285750" indent="-285750">
              <a:buClr>
                <a:schemeClr val="accent1"/>
              </a:buClr>
              <a:buFont typeface="Arial" panose="020B0604020202020204" pitchFamily="34" charset="0"/>
              <a:buChar char="•"/>
              <a:tabLst>
                <a:tab pos="914400" algn="l"/>
                <a:tab pos="1828165" algn="l"/>
                <a:tab pos="2742565" algn="l"/>
                <a:tab pos="3656330" algn="l"/>
                <a:tab pos="4570730" algn="l"/>
                <a:tab pos="5484495" algn="l"/>
              </a:tabLst>
            </a:pPr>
            <a:r>
              <a:rPr lang="en-GB"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Supported by </a:t>
            </a:r>
            <a:r>
              <a:rPr lang="en-GB" dirty="0" err="1">
                <a:solidFill>
                  <a:srgbClr val="000000"/>
                </a:solidFill>
                <a:latin typeface="Arial" panose="020B0604020202020204" pitchFamily="34" charset="0"/>
                <a:ea typeface="ヒラギノ角ゴ Pro W3" panose="020B0300000000000000" pitchFamily="34" charset="-128"/>
                <a:cs typeface="Arial" panose="020B0604020202020204" pitchFamily="34" charset="0"/>
              </a:rPr>
              <a:t>DataCapture</a:t>
            </a:r>
            <a:r>
              <a:rPr lang="en-GB"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 DNA</a:t>
            </a:r>
          </a:p>
          <a:p>
            <a:pPr marL="742950" lvl="1" indent="-285750">
              <a:buClr>
                <a:srgbClr val="000000"/>
              </a:buClr>
              <a:buFont typeface="System Font Regular"/>
              <a:buChar char="–"/>
              <a:tabLst>
                <a:tab pos="914400" algn="l"/>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Intelligent tools that simplify every </a:t>
            </a:r>
            <a:b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b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stage of scanning </a:t>
            </a:r>
          </a:p>
          <a:p>
            <a:pPr marL="742950" lvl="1" indent="-285750">
              <a:buClr>
                <a:srgbClr val="000000"/>
              </a:buClr>
              <a:buFont typeface="System Font Regular"/>
              <a:buChar char="–"/>
              <a:tabLst>
                <a:tab pos="914400" algn="l"/>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Productivity tools, development tools, management tools, visibility tools</a:t>
            </a:r>
          </a:p>
          <a:p>
            <a:pPr marL="742950" lvl="1" indent="-285750">
              <a:buClr>
                <a:srgbClr val="000000"/>
              </a:buClr>
              <a:buFont typeface="System Font Regular"/>
              <a:buChar char="–"/>
              <a:tabLst>
                <a:tab pos="914400" algn="l"/>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Simplifies integration, management </a:t>
            </a:r>
            <a:b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b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and usage</a:t>
            </a:r>
          </a:p>
          <a:p>
            <a:pPr marL="742950" lvl="1" indent="-285750">
              <a:buClr>
                <a:srgbClr val="000000"/>
              </a:buClr>
              <a:buFont typeface="System Font Regular"/>
              <a:buChar char="–"/>
              <a:tabLst>
                <a:tab pos="914400" algn="l"/>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Lowers total cost of ownership</a:t>
            </a:r>
          </a:p>
        </p:txBody>
      </p:sp>
      <p:pic>
        <p:nvPicPr>
          <p:cNvPr id="5" name="Picture 4" descr="A picture containing table, indoor, sitting, white&#10;&#10;Description automatically generated">
            <a:extLst>
              <a:ext uri="{FF2B5EF4-FFF2-40B4-BE49-F238E27FC236}">
                <a16:creationId xmlns:a16="http://schemas.microsoft.com/office/drawing/2014/main" id="{0972630A-0072-A542-9404-61C1B2A352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24000" y="0"/>
            <a:ext cx="6768000" cy="6867387"/>
          </a:xfrm>
          <a:prstGeom prst="rect">
            <a:avLst/>
          </a:prstGeom>
        </p:spPr>
      </p:pic>
    </p:spTree>
    <p:extLst>
      <p:ext uri="{BB962C8B-B14F-4D97-AF65-F5344CB8AC3E}">
        <p14:creationId xmlns:p14="http://schemas.microsoft.com/office/powerpoint/2010/main" val="1473821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5FF8-4E3E-0E4F-A4A1-22B876FE337B}"/>
              </a:ext>
            </a:extLst>
          </p:cNvPr>
          <p:cNvSpPr>
            <a:spLocks noGrp="1"/>
          </p:cNvSpPr>
          <p:nvPr>
            <p:ph type="title"/>
          </p:nvPr>
        </p:nvSpPr>
        <p:spPr/>
        <p:txBody>
          <a:bodyPr/>
          <a:lstStyle/>
          <a:p>
            <a:r>
              <a:rPr lang="en-GB" dirty="0"/>
              <a:t>Innovative Hardware and Software Solutions</a:t>
            </a:r>
            <a:endParaRPr lang="en-US" dirty="0"/>
          </a:p>
        </p:txBody>
      </p:sp>
      <p:sp>
        <p:nvSpPr>
          <p:cNvPr id="22" name="Text Placeholder 2">
            <a:extLst>
              <a:ext uri="{FF2B5EF4-FFF2-40B4-BE49-F238E27FC236}">
                <a16:creationId xmlns:a16="http://schemas.microsoft.com/office/drawing/2014/main" id="{F0FFFA37-DDC1-3E4D-A5AE-4241A3FAB2A1}"/>
              </a:ext>
            </a:extLst>
          </p:cNvPr>
          <p:cNvSpPr>
            <a:spLocks noGrp="1"/>
          </p:cNvSpPr>
          <p:nvPr>
            <p:ph type="body" sz="quarter" idx="10"/>
          </p:nvPr>
        </p:nvSpPr>
        <p:spPr>
          <a:xfrm>
            <a:off x="457201" y="932688"/>
            <a:ext cx="11228831" cy="365760"/>
          </a:xfrm>
        </p:spPr>
        <p:txBody>
          <a:bodyPr/>
          <a:lstStyle/>
          <a:p>
            <a:r>
              <a:rPr lang="en-GB" dirty="0"/>
              <a:t> </a:t>
            </a:r>
          </a:p>
        </p:txBody>
      </p:sp>
      <p:sp>
        <p:nvSpPr>
          <p:cNvPr id="23" name="Text Placeholder 3">
            <a:extLst>
              <a:ext uri="{FF2B5EF4-FFF2-40B4-BE49-F238E27FC236}">
                <a16:creationId xmlns:a16="http://schemas.microsoft.com/office/drawing/2014/main" id="{9182A4A8-AFA8-1140-88DF-6B9C9ECAD032}"/>
              </a:ext>
            </a:extLst>
          </p:cNvPr>
          <p:cNvSpPr>
            <a:spLocks noGrp="1"/>
          </p:cNvSpPr>
          <p:nvPr>
            <p:ph type="body" sz="quarter" idx="11"/>
          </p:nvPr>
        </p:nvSpPr>
        <p:spPr>
          <a:xfrm>
            <a:off x="457320" y="1691640"/>
            <a:ext cx="4975918" cy="4050792"/>
          </a:xfrm>
        </p:spPr>
        <p:txBody>
          <a:bodyPr/>
          <a:lstStyle/>
          <a:p>
            <a:r>
              <a:rPr lang="en-US" dirty="0"/>
              <a:t>Combine real-time and historic data to create a complete picture and intelligent insight for your customers</a:t>
            </a:r>
          </a:p>
          <a:p>
            <a:r>
              <a:rPr lang="en-US" dirty="0"/>
              <a:t>Tracking not only “what,” but “where,” “when,” and “what condition”</a:t>
            </a:r>
          </a:p>
          <a:p>
            <a:r>
              <a:rPr lang="en-US" dirty="0"/>
              <a:t>Real-time and unattended is the goal</a:t>
            </a:r>
          </a:p>
          <a:p>
            <a:r>
              <a:rPr lang="en-US" dirty="0"/>
              <a:t>Providing insight, not just data</a:t>
            </a:r>
          </a:p>
        </p:txBody>
      </p:sp>
      <p:pic>
        <p:nvPicPr>
          <p:cNvPr id="29" name="Picture 2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9036" y="1120242"/>
            <a:ext cx="5935435" cy="5461986"/>
          </a:xfrm>
          <a:prstGeom prst="rect">
            <a:avLst/>
          </a:prstGeom>
        </p:spPr>
      </p:pic>
      <p:sp>
        <p:nvSpPr>
          <p:cNvPr id="24" name="Rectangle 23"/>
          <p:cNvSpPr/>
          <p:nvPr/>
        </p:nvSpPr>
        <p:spPr>
          <a:xfrm>
            <a:off x="6851513" y="3043839"/>
            <a:ext cx="3720723" cy="688794"/>
          </a:xfrm>
          <a:prstGeom prst="rect">
            <a:avLst/>
          </a:prstGeom>
        </p:spPr>
        <p:txBody>
          <a:bodyPr wrap="square">
            <a:spAutoFit/>
          </a:bodyPr>
          <a:lstStyle/>
          <a:p>
            <a:pPr lvl="0" algn="ctr"/>
            <a:r>
              <a:rPr lang="en-US" sz="2000" dirty="0">
                <a:solidFill>
                  <a:schemeClr val="accent1"/>
                </a:solidFill>
              </a:rPr>
              <a:t>Solution </a:t>
            </a:r>
          </a:p>
          <a:p>
            <a:pPr lvl="0" algn="ctr"/>
            <a:r>
              <a:rPr lang="en-US" sz="2000" dirty="0">
                <a:solidFill>
                  <a:schemeClr val="accent1"/>
                </a:solidFill>
              </a:rPr>
              <a:t>Ecosystem</a:t>
            </a:r>
          </a:p>
        </p:txBody>
      </p:sp>
      <p:sp>
        <p:nvSpPr>
          <p:cNvPr id="25" name="Rectangle 24"/>
          <p:cNvSpPr/>
          <p:nvPr/>
        </p:nvSpPr>
        <p:spPr>
          <a:xfrm>
            <a:off x="7648051" y="4660769"/>
            <a:ext cx="2128799" cy="359371"/>
          </a:xfrm>
          <a:prstGeom prst="rect">
            <a:avLst/>
          </a:prstGeom>
        </p:spPr>
        <p:txBody>
          <a:bodyPr wrap="square">
            <a:spAutoFit/>
          </a:bodyPr>
          <a:lstStyle/>
          <a:p>
            <a:pPr lvl="0" algn="ctr"/>
            <a:r>
              <a:rPr lang="en-US" dirty="0">
                <a:solidFill>
                  <a:srgbClr val="F5BD2C"/>
                </a:solidFill>
              </a:rPr>
              <a:t>Data Analytics</a:t>
            </a:r>
          </a:p>
        </p:txBody>
      </p:sp>
      <p:sp>
        <p:nvSpPr>
          <p:cNvPr id="26" name="Rectangle 25"/>
          <p:cNvSpPr/>
          <p:nvPr/>
        </p:nvSpPr>
        <p:spPr>
          <a:xfrm>
            <a:off x="9389097" y="1486132"/>
            <a:ext cx="2142939" cy="584775"/>
          </a:xfrm>
          <a:prstGeom prst="rect">
            <a:avLst/>
          </a:prstGeom>
        </p:spPr>
        <p:txBody>
          <a:bodyPr wrap="square">
            <a:spAutoFit/>
          </a:bodyPr>
          <a:lstStyle/>
          <a:p>
            <a:pPr lvl="0" algn="ctr"/>
            <a:r>
              <a:rPr lang="en-US" dirty="0">
                <a:solidFill>
                  <a:srgbClr val="7BD454"/>
                </a:solidFill>
              </a:rPr>
              <a:t>Unattended </a:t>
            </a:r>
          </a:p>
          <a:p>
            <a:pPr lvl="0" algn="ctr"/>
            <a:r>
              <a:rPr lang="en-US" sz="1400" dirty="0">
                <a:solidFill>
                  <a:srgbClr val="7BD454"/>
                </a:solidFill>
              </a:rPr>
              <a:t>(RFID and Vision)</a:t>
            </a:r>
          </a:p>
        </p:txBody>
      </p:sp>
      <p:sp>
        <p:nvSpPr>
          <p:cNvPr id="28" name="Rectangle 27">
            <a:extLst>
              <a:ext uri="{FF2B5EF4-FFF2-40B4-BE49-F238E27FC236}">
                <a16:creationId xmlns:a16="http://schemas.microsoft.com/office/drawing/2014/main" id="{D05D278A-A60D-1E43-B34F-613DA7D1B00C}"/>
              </a:ext>
            </a:extLst>
          </p:cNvPr>
          <p:cNvSpPr/>
          <p:nvPr/>
        </p:nvSpPr>
        <p:spPr>
          <a:xfrm>
            <a:off x="5889757" y="1546700"/>
            <a:ext cx="2142939" cy="584775"/>
          </a:xfrm>
          <a:prstGeom prst="rect">
            <a:avLst/>
          </a:prstGeom>
        </p:spPr>
        <p:txBody>
          <a:bodyPr wrap="square">
            <a:spAutoFit/>
          </a:bodyPr>
          <a:lstStyle/>
          <a:p>
            <a:pPr lvl="0" algn="ctr"/>
            <a:r>
              <a:rPr lang="en-US" dirty="0">
                <a:solidFill>
                  <a:srgbClr val="202AA7"/>
                </a:solidFill>
              </a:rPr>
              <a:t>Attended </a:t>
            </a:r>
          </a:p>
          <a:p>
            <a:pPr lvl="0" algn="ctr"/>
            <a:r>
              <a:rPr lang="en-US" sz="1400" dirty="0">
                <a:solidFill>
                  <a:srgbClr val="202AA7"/>
                </a:solidFill>
              </a:rPr>
              <a:t>(Barcoding and RFID)</a:t>
            </a:r>
          </a:p>
        </p:txBody>
      </p:sp>
      <p:pic>
        <p:nvPicPr>
          <p:cNvPr id="3" name="Picture 2">
            <a:extLst>
              <a:ext uri="{FF2B5EF4-FFF2-40B4-BE49-F238E27FC236}">
                <a16:creationId xmlns:a16="http://schemas.microsoft.com/office/drawing/2014/main" id="{5E367503-C6C3-8748-971B-3CDCCBF4BFF0}"/>
              </a:ext>
            </a:extLst>
          </p:cNvPr>
          <p:cNvPicPr>
            <a:picLocks noChangeAspect="1"/>
          </p:cNvPicPr>
          <p:nvPr/>
        </p:nvPicPr>
        <p:blipFill>
          <a:blip r:embed="rId4"/>
          <a:stretch>
            <a:fillRect/>
          </a:stretch>
        </p:blipFill>
        <p:spPr>
          <a:xfrm>
            <a:off x="7907007" y="5269802"/>
            <a:ext cx="1569399" cy="395439"/>
          </a:xfrm>
          <a:prstGeom prst="rect">
            <a:avLst/>
          </a:prstGeom>
        </p:spPr>
      </p:pic>
      <p:pic>
        <p:nvPicPr>
          <p:cNvPr id="30" name="Picture 29">
            <a:extLst>
              <a:ext uri="{FF2B5EF4-FFF2-40B4-BE49-F238E27FC236}">
                <a16:creationId xmlns:a16="http://schemas.microsoft.com/office/drawing/2014/main" id="{36ABB55A-995C-C341-921B-B21B3B7C5BB0}"/>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114434" y="2753824"/>
            <a:ext cx="616834" cy="458893"/>
          </a:xfrm>
          <a:prstGeom prst="rect">
            <a:avLst/>
          </a:prstGeom>
        </p:spPr>
      </p:pic>
      <p:pic>
        <p:nvPicPr>
          <p:cNvPr id="32" name="Picture 31">
            <a:extLst>
              <a:ext uri="{FF2B5EF4-FFF2-40B4-BE49-F238E27FC236}">
                <a16:creationId xmlns:a16="http://schemas.microsoft.com/office/drawing/2014/main" id="{A947B7B7-1A2C-D24B-8EBC-A4C5D419C559}"/>
              </a:ext>
            </a:extLst>
          </p:cNvPr>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620219" y="2089485"/>
            <a:ext cx="988430" cy="638180"/>
          </a:xfrm>
          <a:prstGeom prst="rect">
            <a:avLst/>
          </a:prstGeom>
        </p:spPr>
      </p:pic>
      <p:pic>
        <p:nvPicPr>
          <p:cNvPr id="34" name="Picture 33">
            <a:extLst>
              <a:ext uri="{FF2B5EF4-FFF2-40B4-BE49-F238E27FC236}">
                <a16:creationId xmlns:a16="http://schemas.microsoft.com/office/drawing/2014/main" id="{E84A5783-E394-6844-9115-553C6D1196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00554" y="2185772"/>
            <a:ext cx="769442" cy="952237"/>
          </a:xfrm>
          <a:prstGeom prst="rect">
            <a:avLst/>
          </a:prstGeom>
        </p:spPr>
      </p:pic>
      <p:pic>
        <p:nvPicPr>
          <p:cNvPr id="35" name="Picture 34">
            <a:extLst>
              <a:ext uri="{FF2B5EF4-FFF2-40B4-BE49-F238E27FC236}">
                <a16:creationId xmlns:a16="http://schemas.microsoft.com/office/drawing/2014/main" id="{CC991D0F-6A02-934A-8383-259D14A8B6E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22908" y="2271380"/>
            <a:ext cx="710251" cy="564910"/>
          </a:xfrm>
          <a:prstGeom prst="rect">
            <a:avLst/>
          </a:prstGeom>
        </p:spPr>
      </p:pic>
      <p:pic>
        <p:nvPicPr>
          <p:cNvPr id="5" name="Picture 4">
            <a:extLst>
              <a:ext uri="{FF2B5EF4-FFF2-40B4-BE49-F238E27FC236}">
                <a16:creationId xmlns:a16="http://schemas.microsoft.com/office/drawing/2014/main" id="{E888AA1B-8369-914E-9092-63FECD838F6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83586" y="2160706"/>
            <a:ext cx="556366" cy="992899"/>
          </a:xfrm>
          <a:prstGeom prst="rect">
            <a:avLst/>
          </a:prstGeom>
        </p:spPr>
      </p:pic>
    </p:spTree>
    <p:extLst>
      <p:ext uri="{BB962C8B-B14F-4D97-AF65-F5344CB8AC3E}">
        <p14:creationId xmlns:p14="http://schemas.microsoft.com/office/powerpoint/2010/main" val="2525195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7FEC3-F379-BD41-91C0-8F5D275AB368}"/>
              </a:ext>
            </a:extLst>
          </p:cNvPr>
          <p:cNvSpPr>
            <a:spLocks noGrp="1"/>
          </p:cNvSpPr>
          <p:nvPr>
            <p:ph type="title"/>
          </p:nvPr>
        </p:nvSpPr>
        <p:spPr/>
        <p:txBody>
          <a:bodyPr/>
          <a:lstStyle/>
          <a:p>
            <a:r>
              <a:rPr lang="en-GB" dirty="0"/>
              <a:t>DCS Portfolio by Application</a:t>
            </a:r>
            <a:endParaRPr lang="en-US" dirty="0"/>
          </a:p>
        </p:txBody>
      </p:sp>
      <p:pic>
        <p:nvPicPr>
          <p:cNvPr id="83" name="Picture 82">
            <a:extLst>
              <a:ext uri="{FF2B5EF4-FFF2-40B4-BE49-F238E27FC236}">
                <a16:creationId xmlns:a16="http://schemas.microsoft.com/office/drawing/2014/main" id="{6A7F48B9-EF95-B049-B21B-E6394423BF1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604316" y="589194"/>
            <a:ext cx="9512863" cy="5928305"/>
          </a:xfrm>
          <a:prstGeom prst="rect">
            <a:avLst/>
          </a:prstGeom>
        </p:spPr>
      </p:pic>
      <p:sp>
        <p:nvSpPr>
          <p:cNvPr id="4" name="Rectangle 3">
            <a:extLst>
              <a:ext uri="{FF2B5EF4-FFF2-40B4-BE49-F238E27FC236}">
                <a16:creationId xmlns:a16="http://schemas.microsoft.com/office/drawing/2014/main" id="{6960CD50-229B-F64B-98AE-ACC2BDFE504F}"/>
              </a:ext>
            </a:extLst>
          </p:cNvPr>
          <p:cNvSpPr/>
          <p:nvPr/>
        </p:nvSpPr>
        <p:spPr>
          <a:xfrm>
            <a:off x="457200" y="2367138"/>
            <a:ext cx="2052000" cy="400110"/>
          </a:xfrm>
          <a:prstGeom prst="rect">
            <a:avLst/>
          </a:prstGeom>
          <a:solidFill>
            <a:srgbClr val="007CB0"/>
          </a:solidFill>
          <a:ln w="12700">
            <a:solidFill>
              <a:srgbClr val="007CB0"/>
            </a:solidFill>
          </a:ln>
          <a:effectLst/>
        </p:spPr>
        <p:txBody>
          <a:bodyPr wrap="square">
            <a:spAutoFit/>
          </a:bodyPr>
          <a:lstStyle/>
          <a:p>
            <a:pPr lvl="0" algn="ctr">
              <a:defRPr/>
            </a:pPr>
            <a:r>
              <a:rPr lang="en-GB" sz="1200" dirty="0">
                <a:solidFill>
                  <a:srgbClr val="FFFFFF"/>
                </a:solidFill>
              </a:rPr>
              <a:t>Dock Doors/Staging Area</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endParaRPr>
          </a:p>
          <a:p>
            <a:pPr lvl="0" algn="ctr">
              <a:defRPr/>
            </a:pPr>
            <a:r>
              <a:rPr lang="en-GB" sz="800" dirty="0" err="1">
                <a:solidFill>
                  <a:srgbClr val="FFFFFF"/>
                </a:solidFill>
              </a:rPr>
              <a:t>SmartPack</a:t>
            </a:r>
            <a:r>
              <a:rPr lang="en-GB" sz="800" dirty="0">
                <a:solidFill>
                  <a:srgbClr val="FFFFFF"/>
                </a:solidFill>
              </a:rPr>
              <a:t> &amp; </a:t>
            </a:r>
            <a:r>
              <a:rPr lang="en-GB" sz="800" dirty="0" err="1">
                <a:solidFill>
                  <a:srgbClr val="FFFFFF"/>
                </a:solidFill>
              </a:rPr>
              <a:t>MotionWorks</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1" name="Elbow Connector 10">
            <a:extLst>
              <a:ext uri="{FF2B5EF4-FFF2-40B4-BE49-F238E27FC236}">
                <a16:creationId xmlns:a16="http://schemas.microsoft.com/office/drawing/2014/main" id="{2B92C115-0EB3-7844-8558-115F40ED1416}"/>
              </a:ext>
            </a:extLst>
          </p:cNvPr>
          <p:cNvCxnSpPr>
            <a:cxnSpLocks/>
            <a:stCxn id="4" idx="3"/>
          </p:cNvCxnSpPr>
          <p:nvPr/>
        </p:nvCxnSpPr>
        <p:spPr>
          <a:xfrm>
            <a:off x="2509200" y="2567193"/>
            <a:ext cx="811780" cy="1523560"/>
          </a:xfrm>
          <a:prstGeom prst="bentConnector2">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2" name="Rectangle 11">
            <a:extLst>
              <a:ext uri="{FF2B5EF4-FFF2-40B4-BE49-F238E27FC236}">
                <a16:creationId xmlns:a16="http://schemas.microsoft.com/office/drawing/2014/main" id="{F5C5660C-2AA3-4644-9F64-3293E557A228}"/>
              </a:ext>
            </a:extLst>
          </p:cNvPr>
          <p:cNvSpPr/>
          <p:nvPr/>
        </p:nvSpPr>
        <p:spPr>
          <a:xfrm>
            <a:off x="457200" y="2767249"/>
            <a:ext cx="2050562" cy="396000"/>
          </a:xfrm>
          <a:prstGeom prst="rect">
            <a:avLst/>
          </a:prstGeom>
          <a:noFill/>
          <a:ln>
            <a:solidFill>
              <a:srgbClr val="007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5CAA480B-70DB-8343-B178-5D4D78CC43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336" y="2803489"/>
            <a:ext cx="943506" cy="336124"/>
          </a:xfrm>
          <a:prstGeom prst="rect">
            <a:avLst/>
          </a:prstGeom>
        </p:spPr>
      </p:pic>
      <p:pic>
        <p:nvPicPr>
          <p:cNvPr id="15" name="Picture 14">
            <a:extLst>
              <a:ext uri="{FF2B5EF4-FFF2-40B4-BE49-F238E27FC236}">
                <a16:creationId xmlns:a16="http://schemas.microsoft.com/office/drawing/2014/main" id="{4469BD73-6692-F74C-A4E0-37C9C3824FD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50842" y="2817452"/>
            <a:ext cx="1015546" cy="295593"/>
          </a:xfrm>
          <a:prstGeom prst="rect">
            <a:avLst/>
          </a:prstGeom>
        </p:spPr>
      </p:pic>
      <p:sp>
        <p:nvSpPr>
          <p:cNvPr id="17" name="Rectangle 16">
            <a:extLst>
              <a:ext uri="{FF2B5EF4-FFF2-40B4-BE49-F238E27FC236}">
                <a16:creationId xmlns:a16="http://schemas.microsoft.com/office/drawing/2014/main" id="{76E7F048-3C69-5C4B-9F39-2794802D2283}"/>
              </a:ext>
            </a:extLst>
          </p:cNvPr>
          <p:cNvSpPr/>
          <p:nvPr/>
        </p:nvSpPr>
        <p:spPr>
          <a:xfrm>
            <a:off x="457199" y="1291191"/>
            <a:ext cx="2863781" cy="400110"/>
          </a:xfrm>
          <a:prstGeom prst="rect">
            <a:avLst/>
          </a:prstGeom>
          <a:solidFill>
            <a:srgbClr val="007CB0"/>
          </a:solidFill>
          <a:ln w="12700">
            <a:solidFill>
              <a:srgbClr val="007CB0"/>
            </a:solidFill>
          </a:ln>
          <a:effectLst/>
        </p:spPr>
        <p:txBody>
          <a:bodyPr wrap="square">
            <a:spAutoFit/>
          </a:bodyPr>
          <a:lstStyle/>
          <a:p>
            <a:pPr algn="ctr"/>
            <a:r>
              <a:rPr lang="en-GB" sz="1200" dirty="0">
                <a:solidFill>
                  <a:schemeClr val="bg1"/>
                </a:solidFill>
              </a:rPr>
              <a:t>Backroom Shipping and Receiving</a:t>
            </a:r>
          </a:p>
          <a:p>
            <a:pPr algn="ctr"/>
            <a:r>
              <a:rPr lang="en-GB" sz="800" dirty="0">
                <a:solidFill>
                  <a:schemeClr val="bg1"/>
                </a:solidFill>
              </a:rPr>
              <a:t>Ultra-Rugged Scanner; Fixed Transition RFID Reader</a:t>
            </a:r>
            <a:endParaRPr lang="en-US" sz="800" dirty="0">
              <a:solidFill>
                <a:schemeClr val="bg1"/>
              </a:solidFill>
            </a:endParaRPr>
          </a:p>
        </p:txBody>
      </p:sp>
      <p:pic>
        <p:nvPicPr>
          <p:cNvPr id="19" name="Picture 18" descr="A picture containing parking, lot, city&#10;&#10;Description automatically generated">
            <a:extLst>
              <a:ext uri="{FF2B5EF4-FFF2-40B4-BE49-F238E27FC236}">
                <a16:creationId xmlns:a16="http://schemas.microsoft.com/office/drawing/2014/main" id="{363A8423-C297-E642-9F01-A172B863077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00922" y="1715499"/>
            <a:ext cx="302179" cy="370370"/>
          </a:xfrm>
          <a:prstGeom prst="rect">
            <a:avLst/>
          </a:prstGeom>
        </p:spPr>
      </p:pic>
      <p:pic>
        <p:nvPicPr>
          <p:cNvPr id="20" name="Picture 19" descr="A picture containing parking, lot, city&#10;&#10;Description automatically generated">
            <a:extLst>
              <a:ext uri="{FF2B5EF4-FFF2-40B4-BE49-F238E27FC236}">
                <a16:creationId xmlns:a16="http://schemas.microsoft.com/office/drawing/2014/main" id="{59FEC07F-BBFC-EE46-BBFE-CBE755A0C46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5419"/>
          <a:stretch/>
        </p:blipFill>
        <p:spPr>
          <a:xfrm>
            <a:off x="1513885" y="1735595"/>
            <a:ext cx="314840" cy="370370"/>
          </a:xfrm>
          <a:prstGeom prst="rect">
            <a:avLst/>
          </a:prstGeom>
        </p:spPr>
      </p:pic>
      <p:pic>
        <p:nvPicPr>
          <p:cNvPr id="21" name="Picture 20" descr="A picture containing parking, lot, city&#10;&#10;Description automatically generated">
            <a:extLst>
              <a:ext uri="{FF2B5EF4-FFF2-40B4-BE49-F238E27FC236}">
                <a16:creationId xmlns:a16="http://schemas.microsoft.com/office/drawing/2014/main" id="{6FED1242-2453-8243-81F6-2890C6ADC05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5419"/>
          <a:stretch/>
        </p:blipFill>
        <p:spPr>
          <a:xfrm>
            <a:off x="1088358" y="1735595"/>
            <a:ext cx="368404" cy="370370"/>
          </a:xfrm>
          <a:prstGeom prst="rect">
            <a:avLst/>
          </a:prstGeom>
        </p:spPr>
      </p:pic>
      <p:pic>
        <p:nvPicPr>
          <p:cNvPr id="22" name="Picture 21">
            <a:extLst>
              <a:ext uri="{FF2B5EF4-FFF2-40B4-BE49-F238E27FC236}">
                <a16:creationId xmlns:a16="http://schemas.microsoft.com/office/drawing/2014/main" id="{47522C3A-B5B2-5647-B09F-55F55CC1463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7393" y="1799604"/>
            <a:ext cx="218117" cy="242353"/>
          </a:xfrm>
          <a:prstGeom prst="rect">
            <a:avLst/>
          </a:prstGeom>
        </p:spPr>
      </p:pic>
      <p:pic>
        <p:nvPicPr>
          <p:cNvPr id="23" name="Picture 22">
            <a:extLst>
              <a:ext uri="{FF2B5EF4-FFF2-40B4-BE49-F238E27FC236}">
                <a16:creationId xmlns:a16="http://schemas.microsoft.com/office/drawing/2014/main" id="{02A8F356-4FA1-A74B-9C3B-74287D59CAB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7852" y="1796065"/>
            <a:ext cx="148310" cy="249431"/>
          </a:xfrm>
          <a:prstGeom prst="rect">
            <a:avLst/>
          </a:prstGeom>
        </p:spPr>
      </p:pic>
      <p:sp>
        <p:nvSpPr>
          <p:cNvPr id="24" name="Rectangle 23">
            <a:extLst>
              <a:ext uri="{FF2B5EF4-FFF2-40B4-BE49-F238E27FC236}">
                <a16:creationId xmlns:a16="http://schemas.microsoft.com/office/drawing/2014/main" id="{1390886F-38A4-9C41-B46E-9A4DF9E68B27}"/>
              </a:ext>
            </a:extLst>
          </p:cNvPr>
          <p:cNvSpPr/>
          <p:nvPr/>
        </p:nvSpPr>
        <p:spPr>
          <a:xfrm>
            <a:off x="457200" y="1698073"/>
            <a:ext cx="2863780" cy="396000"/>
          </a:xfrm>
          <a:prstGeom prst="rect">
            <a:avLst/>
          </a:prstGeom>
          <a:noFill/>
          <a:ln>
            <a:solidFill>
              <a:srgbClr val="007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Elbow Connector 24">
            <a:extLst>
              <a:ext uri="{FF2B5EF4-FFF2-40B4-BE49-F238E27FC236}">
                <a16:creationId xmlns:a16="http://schemas.microsoft.com/office/drawing/2014/main" id="{5FCD41EB-9C51-8142-8F66-2B74DC26FD4A}"/>
              </a:ext>
            </a:extLst>
          </p:cNvPr>
          <p:cNvCxnSpPr>
            <a:cxnSpLocks/>
            <a:stCxn id="17" idx="3"/>
          </p:cNvCxnSpPr>
          <p:nvPr/>
        </p:nvCxnSpPr>
        <p:spPr>
          <a:xfrm>
            <a:off x="3320980" y="1491246"/>
            <a:ext cx="1081873" cy="2721762"/>
          </a:xfrm>
          <a:prstGeom prst="bentConnector2">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28" name="Picture 27">
            <a:extLst>
              <a:ext uri="{FF2B5EF4-FFF2-40B4-BE49-F238E27FC236}">
                <a16:creationId xmlns:a16="http://schemas.microsoft.com/office/drawing/2014/main" id="{A12899A9-C3B3-AB4D-B346-5B809FE3515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70273" y="1742840"/>
            <a:ext cx="1015546" cy="295593"/>
          </a:xfrm>
          <a:prstGeom prst="rect">
            <a:avLst/>
          </a:prstGeom>
        </p:spPr>
      </p:pic>
      <p:sp>
        <p:nvSpPr>
          <p:cNvPr id="37" name="Rectangle 36">
            <a:extLst>
              <a:ext uri="{FF2B5EF4-FFF2-40B4-BE49-F238E27FC236}">
                <a16:creationId xmlns:a16="http://schemas.microsoft.com/office/drawing/2014/main" id="{6F30A0D0-E32D-A94E-B8AF-7C4813E36AED}"/>
              </a:ext>
            </a:extLst>
          </p:cNvPr>
          <p:cNvSpPr/>
          <p:nvPr/>
        </p:nvSpPr>
        <p:spPr>
          <a:xfrm>
            <a:off x="8871022" y="3806439"/>
            <a:ext cx="2814016" cy="400110"/>
          </a:xfrm>
          <a:prstGeom prst="rect">
            <a:avLst/>
          </a:prstGeom>
          <a:solidFill>
            <a:srgbClr val="007CB0"/>
          </a:solidFill>
          <a:ln w="12700">
            <a:solidFill>
              <a:srgbClr val="007CB0"/>
            </a:solidFill>
          </a:ln>
          <a:effectLst/>
        </p:spPr>
        <p:txBody>
          <a:bodyPr wrap="square">
            <a:spAutoFit/>
          </a:bodyPr>
          <a:lstStyle/>
          <a:p>
            <a:pPr algn="ctr"/>
            <a:r>
              <a:rPr lang="en-GB" sz="1200" dirty="0">
                <a:solidFill>
                  <a:schemeClr val="bg1"/>
                </a:solidFill>
              </a:rPr>
              <a:t>Stock (Picking)</a:t>
            </a:r>
          </a:p>
          <a:p>
            <a:pPr algn="ctr"/>
            <a:r>
              <a:rPr lang="en-GB" sz="800" dirty="0">
                <a:solidFill>
                  <a:schemeClr val="bg1"/>
                </a:solidFill>
              </a:rPr>
              <a:t>Ultra-Rugged Scanner; RFID Handheld</a:t>
            </a:r>
            <a:endParaRPr lang="en-US" sz="800" dirty="0">
              <a:solidFill>
                <a:schemeClr val="bg1"/>
              </a:solidFill>
            </a:endParaRPr>
          </a:p>
        </p:txBody>
      </p:sp>
      <p:pic>
        <p:nvPicPr>
          <p:cNvPr id="39" name="Picture 38" descr="A picture containing parking, lot, city&#10;&#10;Description automatically generated">
            <a:extLst>
              <a:ext uri="{FF2B5EF4-FFF2-40B4-BE49-F238E27FC236}">
                <a16:creationId xmlns:a16="http://schemas.microsoft.com/office/drawing/2014/main" id="{4DB15A4A-0588-4445-A828-82D39E85439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89593" y="4229641"/>
            <a:ext cx="302179" cy="370370"/>
          </a:xfrm>
          <a:prstGeom prst="rect">
            <a:avLst/>
          </a:prstGeom>
        </p:spPr>
      </p:pic>
      <p:pic>
        <p:nvPicPr>
          <p:cNvPr id="40" name="Picture 39" descr="A picture containing parking, lot, city&#10;&#10;Description automatically generated">
            <a:extLst>
              <a:ext uri="{FF2B5EF4-FFF2-40B4-BE49-F238E27FC236}">
                <a16:creationId xmlns:a16="http://schemas.microsoft.com/office/drawing/2014/main" id="{AD1AF468-D50F-1846-A656-980176EB2A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5419"/>
          <a:stretch/>
        </p:blipFill>
        <p:spPr>
          <a:xfrm>
            <a:off x="9934595" y="4255526"/>
            <a:ext cx="314840" cy="370370"/>
          </a:xfrm>
          <a:prstGeom prst="rect">
            <a:avLst/>
          </a:prstGeom>
        </p:spPr>
      </p:pic>
      <p:pic>
        <p:nvPicPr>
          <p:cNvPr id="41" name="Picture 40" descr="A picture containing parking, lot, city&#10;&#10;Description automatically generated">
            <a:extLst>
              <a:ext uri="{FF2B5EF4-FFF2-40B4-BE49-F238E27FC236}">
                <a16:creationId xmlns:a16="http://schemas.microsoft.com/office/drawing/2014/main" id="{4D5205FC-44AE-DE45-9336-32D68F51506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5419"/>
          <a:stretch/>
        </p:blipFill>
        <p:spPr>
          <a:xfrm>
            <a:off x="9526033" y="4233588"/>
            <a:ext cx="368404" cy="370370"/>
          </a:xfrm>
          <a:prstGeom prst="rect">
            <a:avLst/>
          </a:prstGeom>
        </p:spPr>
      </p:pic>
      <p:pic>
        <p:nvPicPr>
          <p:cNvPr id="42" name="Picture 41">
            <a:extLst>
              <a:ext uri="{FF2B5EF4-FFF2-40B4-BE49-F238E27FC236}">
                <a16:creationId xmlns:a16="http://schemas.microsoft.com/office/drawing/2014/main" id="{DFE42FD8-EEEC-9148-B2CA-5CA992FB504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46689" y="4299712"/>
            <a:ext cx="218117" cy="242353"/>
          </a:xfrm>
          <a:prstGeom prst="rect">
            <a:avLst/>
          </a:prstGeom>
        </p:spPr>
      </p:pic>
      <p:pic>
        <p:nvPicPr>
          <p:cNvPr id="43" name="Picture 42">
            <a:extLst>
              <a:ext uri="{FF2B5EF4-FFF2-40B4-BE49-F238E27FC236}">
                <a16:creationId xmlns:a16="http://schemas.microsoft.com/office/drawing/2014/main" id="{2565BAF4-597B-6748-B299-8CD2D1DA52C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204964" y="4304341"/>
            <a:ext cx="280911" cy="244270"/>
          </a:xfrm>
          <a:prstGeom prst="rect">
            <a:avLst/>
          </a:prstGeom>
        </p:spPr>
      </p:pic>
      <p:sp>
        <p:nvSpPr>
          <p:cNvPr id="44" name="Rectangle 43">
            <a:extLst>
              <a:ext uri="{FF2B5EF4-FFF2-40B4-BE49-F238E27FC236}">
                <a16:creationId xmlns:a16="http://schemas.microsoft.com/office/drawing/2014/main" id="{404F68CB-01D9-A44A-AB6F-1B4F2E38F276}"/>
              </a:ext>
            </a:extLst>
          </p:cNvPr>
          <p:cNvSpPr/>
          <p:nvPr/>
        </p:nvSpPr>
        <p:spPr>
          <a:xfrm>
            <a:off x="8872695" y="4211448"/>
            <a:ext cx="2812343" cy="396000"/>
          </a:xfrm>
          <a:prstGeom prst="rect">
            <a:avLst/>
          </a:prstGeom>
          <a:noFill/>
          <a:ln>
            <a:solidFill>
              <a:srgbClr val="007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105C5EB-F43A-7B40-A843-02BEC37058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641980" y="4252995"/>
            <a:ext cx="1015546" cy="295593"/>
          </a:xfrm>
          <a:prstGeom prst="rect">
            <a:avLst/>
          </a:prstGeom>
        </p:spPr>
      </p:pic>
      <p:cxnSp>
        <p:nvCxnSpPr>
          <p:cNvPr id="47" name="Elbow Connector 46">
            <a:extLst>
              <a:ext uri="{FF2B5EF4-FFF2-40B4-BE49-F238E27FC236}">
                <a16:creationId xmlns:a16="http://schemas.microsoft.com/office/drawing/2014/main" id="{880F6E34-E358-7C46-BF6C-6D729C1DFF41}"/>
              </a:ext>
            </a:extLst>
          </p:cNvPr>
          <p:cNvCxnSpPr>
            <a:cxnSpLocks/>
            <a:stCxn id="37" idx="1"/>
          </p:cNvCxnSpPr>
          <p:nvPr/>
        </p:nvCxnSpPr>
        <p:spPr>
          <a:xfrm rot="10800000">
            <a:off x="8360230" y="3051562"/>
            <a:ext cx="510793" cy="954933"/>
          </a:xfrm>
          <a:prstGeom prst="bentConnector2">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52" name="Picture 51" descr="A picture containing parking, lot, city&#10;&#10;Description automatically generated">
            <a:extLst>
              <a:ext uri="{FF2B5EF4-FFF2-40B4-BE49-F238E27FC236}">
                <a16:creationId xmlns:a16="http://schemas.microsoft.com/office/drawing/2014/main" id="{A133AC4B-FDCA-6949-BE82-6AE9B124F7E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979374" y="5371756"/>
            <a:ext cx="336241" cy="395545"/>
          </a:xfrm>
          <a:prstGeom prst="rect">
            <a:avLst/>
          </a:prstGeom>
        </p:spPr>
      </p:pic>
      <p:pic>
        <p:nvPicPr>
          <p:cNvPr id="53" name="Picture 52" descr="A picture containing parking, lot, city&#10;&#10;Description automatically generated">
            <a:extLst>
              <a:ext uri="{FF2B5EF4-FFF2-40B4-BE49-F238E27FC236}">
                <a16:creationId xmlns:a16="http://schemas.microsoft.com/office/drawing/2014/main" id="{DAC4719E-20A8-4242-B69A-31AA39B62F6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393806" y="5371756"/>
            <a:ext cx="368160" cy="395545"/>
          </a:xfrm>
          <a:prstGeom prst="rect">
            <a:avLst/>
          </a:prstGeom>
        </p:spPr>
      </p:pic>
      <p:pic>
        <p:nvPicPr>
          <p:cNvPr id="54" name="Picture 53" descr="A picture containing parking, lot, city&#10;&#10;Description automatically generated">
            <a:extLst>
              <a:ext uri="{FF2B5EF4-FFF2-40B4-BE49-F238E27FC236}">
                <a16:creationId xmlns:a16="http://schemas.microsoft.com/office/drawing/2014/main" id="{66205E53-32E5-6A42-AB64-6323036C0A7B}"/>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b="-5419"/>
          <a:stretch/>
        </p:blipFill>
        <p:spPr>
          <a:xfrm>
            <a:off x="9834841" y="5393020"/>
            <a:ext cx="322720" cy="395545"/>
          </a:xfrm>
          <a:prstGeom prst="rect">
            <a:avLst/>
          </a:prstGeom>
        </p:spPr>
      </p:pic>
      <p:sp>
        <p:nvSpPr>
          <p:cNvPr id="55" name="Rectangle 54">
            <a:extLst>
              <a:ext uri="{FF2B5EF4-FFF2-40B4-BE49-F238E27FC236}">
                <a16:creationId xmlns:a16="http://schemas.microsoft.com/office/drawing/2014/main" id="{55DDC410-B86A-114A-A5E9-A2455E1FC5D5}"/>
              </a:ext>
            </a:extLst>
          </p:cNvPr>
          <p:cNvSpPr/>
          <p:nvPr/>
        </p:nvSpPr>
        <p:spPr>
          <a:xfrm>
            <a:off x="8871022" y="5369664"/>
            <a:ext cx="2812342" cy="396000"/>
          </a:xfrm>
          <a:prstGeom prst="rect">
            <a:avLst/>
          </a:prstGeom>
          <a:noFill/>
          <a:ln>
            <a:solidFill>
              <a:srgbClr val="007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7" name="Rectangle 56">
            <a:extLst>
              <a:ext uri="{FF2B5EF4-FFF2-40B4-BE49-F238E27FC236}">
                <a16:creationId xmlns:a16="http://schemas.microsoft.com/office/drawing/2014/main" id="{432B2E46-198E-6443-825F-8F733A20BC1E}"/>
              </a:ext>
            </a:extLst>
          </p:cNvPr>
          <p:cNvSpPr/>
          <p:nvPr/>
        </p:nvSpPr>
        <p:spPr>
          <a:xfrm>
            <a:off x="8869348" y="4846444"/>
            <a:ext cx="2814016" cy="523220"/>
          </a:xfrm>
          <a:prstGeom prst="rect">
            <a:avLst/>
          </a:prstGeom>
          <a:solidFill>
            <a:srgbClr val="007CB0"/>
          </a:solidFill>
          <a:ln w="12700">
            <a:solidFill>
              <a:srgbClr val="007CB0"/>
            </a:solidFill>
          </a:ln>
          <a:effectLst/>
        </p:spPr>
        <p:txBody>
          <a:bodyPr wrap="square">
            <a:spAutoFit/>
          </a:bodyPr>
          <a:lstStyle/>
          <a:p>
            <a:pPr algn="ctr"/>
            <a:r>
              <a:rPr lang="en-GB" sz="1200" dirty="0">
                <a:solidFill>
                  <a:schemeClr val="bg1"/>
                </a:solidFill>
              </a:rPr>
              <a:t>IT Area</a:t>
            </a:r>
          </a:p>
          <a:p>
            <a:pPr algn="ctr"/>
            <a:r>
              <a:rPr lang="en-GB" sz="800" dirty="0">
                <a:solidFill>
                  <a:schemeClr val="bg1"/>
                </a:solidFill>
              </a:rPr>
              <a:t>123Scan, Remote Management, </a:t>
            </a:r>
            <a:r>
              <a:rPr lang="en-GB" sz="800" dirty="0" err="1">
                <a:solidFill>
                  <a:schemeClr val="bg1"/>
                </a:solidFill>
              </a:rPr>
              <a:t>ScanSpeed</a:t>
            </a:r>
            <a:r>
              <a:rPr lang="en-GB" sz="800" dirty="0">
                <a:solidFill>
                  <a:schemeClr val="bg1"/>
                </a:solidFill>
              </a:rPr>
              <a:t> Analytics, 123RFID</a:t>
            </a:r>
          </a:p>
        </p:txBody>
      </p:sp>
      <p:pic>
        <p:nvPicPr>
          <p:cNvPr id="58" name="Picture 57">
            <a:extLst>
              <a:ext uri="{FF2B5EF4-FFF2-40B4-BE49-F238E27FC236}">
                <a16:creationId xmlns:a16="http://schemas.microsoft.com/office/drawing/2014/main" id="{B67326C9-83A9-E648-AADA-7E70FE789FF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641980" y="5423628"/>
            <a:ext cx="1015546" cy="295593"/>
          </a:xfrm>
          <a:prstGeom prst="rect">
            <a:avLst/>
          </a:prstGeom>
        </p:spPr>
      </p:pic>
      <p:cxnSp>
        <p:nvCxnSpPr>
          <p:cNvPr id="59" name="Elbow Connector 58">
            <a:extLst>
              <a:ext uri="{FF2B5EF4-FFF2-40B4-BE49-F238E27FC236}">
                <a16:creationId xmlns:a16="http://schemas.microsoft.com/office/drawing/2014/main" id="{5A636BB0-AB46-5845-8F4D-67B8704642E0}"/>
              </a:ext>
            </a:extLst>
          </p:cNvPr>
          <p:cNvCxnSpPr>
            <a:cxnSpLocks/>
            <a:stCxn id="57" idx="1"/>
          </p:cNvCxnSpPr>
          <p:nvPr/>
        </p:nvCxnSpPr>
        <p:spPr>
          <a:xfrm rot="10800000">
            <a:off x="6440198" y="4450444"/>
            <a:ext cx="2429150" cy="657610"/>
          </a:xfrm>
          <a:prstGeom prst="bentConnector3">
            <a:avLst>
              <a:gd name="adj1" fmla="val 50000"/>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36" name="Picture 35">
            <a:extLst>
              <a:ext uri="{FF2B5EF4-FFF2-40B4-BE49-F238E27FC236}">
                <a16:creationId xmlns:a16="http://schemas.microsoft.com/office/drawing/2014/main" id="{BAEE7D1F-16E5-8E45-9B8C-4CB2996D2AD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69156" y="5440661"/>
            <a:ext cx="257076" cy="257076"/>
          </a:xfrm>
          <a:prstGeom prst="rect">
            <a:avLst/>
          </a:prstGeom>
        </p:spPr>
      </p:pic>
    </p:spTree>
    <p:extLst>
      <p:ext uri="{BB962C8B-B14F-4D97-AF65-F5344CB8AC3E}">
        <p14:creationId xmlns:p14="http://schemas.microsoft.com/office/powerpoint/2010/main" val="317015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26151C-9860-8949-B30E-3BC078A5AA8E}"/>
              </a:ext>
            </a:extLst>
          </p:cNvPr>
          <p:cNvSpPr>
            <a:spLocks noGrp="1"/>
          </p:cNvSpPr>
          <p:nvPr>
            <p:ph type="sldNum" sz="quarter" idx="4294967295"/>
          </p:nvPr>
        </p:nvSpPr>
        <p:spPr>
          <a:xfrm>
            <a:off x="9448800" y="6356350"/>
            <a:ext cx="2743200" cy="365125"/>
          </a:xfrm>
          <a:prstGeom prst="rect">
            <a:avLst/>
          </a:prstGeom>
        </p:spPr>
        <p:txBody>
          <a:bodyPr/>
          <a:lstStyle/>
          <a:p>
            <a:fld id="{52F1054C-4610-2F42-AAE7-A9C8357AC1C6}" type="slidenum">
              <a:rPr lang="en-US" smtClean="0"/>
              <a:pPr/>
              <a:t>18</a:t>
            </a:fld>
            <a:endParaRPr lang="en-US"/>
          </a:p>
        </p:txBody>
      </p:sp>
      <p:sp>
        <p:nvSpPr>
          <p:cNvPr id="4" name="Title 13">
            <a:extLst>
              <a:ext uri="{FF2B5EF4-FFF2-40B4-BE49-F238E27FC236}">
                <a16:creationId xmlns:a16="http://schemas.microsoft.com/office/drawing/2014/main" id="{A7432A1E-A6A1-B243-9FDC-22C4C9F40370}"/>
              </a:ext>
            </a:extLst>
          </p:cNvPr>
          <p:cNvSpPr txBox="1">
            <a:spLocks/>
          </p:cNvSpPr>
          <p:nvPr/>
        </p:nvSpPr>
        <p:spPr>
          <a:xfrm>
            <a:off x="589937" y="1620000"/>
            <a:ext cx="4680564" cy="124981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4999" kern="1200">
                <a:solidFill>
                  <a:schemeClr val="tx1"/>
                </a:solidFill>
                <a:latin typeface="+mj-lt"/>
                <a:ea typeface="+mj-ea"/>
                <a:cs typeface="+mj-cs"/>
              </a:defRPr>
            </a:lvl1pPr>
          </a:lstStyle>
          <a:p>
            <a:r>
              <a:rPr lang="en-GB" sz="2800" dirty="0"/>
              <a:t>Portfolio and Product for Warehousing Applications </a:t>
            </a:r>
            <a:endParaRPr lang="en-GB" sz="2400" dirty="0"/>
          </a:p>
          <a:p>
            <a:endParaRPr lang="en-GB" sz="2800" dirty="0"/>
          </a:p>
        </p:txBody>
      </p:sp>
      <p:sp>
        <p:nvSpPr>
          <p:cNvPr id="6" name="Rectangle 5">
            <a:hlinkClick r:id="rId2" action="ppaction://hlinksldjump"/>
            <a:extLst>
              <a:ext uri="{FF2B5EF4-FFF2-40B4-BE49-F238E27FC236}">
                <a16:creationId xmlns:a16="http://schemas.microsoft.com/office/drawing/2014/main" id="{84C7DD48-F98E-B14B-B1E1-255920F9D262}"/>
              </a:ext>
            </a:extLst>
          </p:cNvPr>
          <p:cNvSpPr/>
          <p:nvPr/>
        </p:nvSpPr>
        <p:spPr>
          <a:xfrm>
            <a:off x="589937"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hlinkClick r:id="rId3" action="ppaction://hlinksldjump"/>
            <a:extLst>
              <a:ext uri="{FF2B5EF4-FFF2-40B4-BE49-F238E27FC236}">
                <a16:creationId xmlns:a16="http://schemas.microsoft.com/office/drawing/2014/main" id="{2E2430A6-F4AB-CE42-9B95-37FF3741DF56}"/>
              </a:ext>
            </a:extLst>
          </p:cNvPr>
          <p:cNvSpPr/>
          <p:nvPr/>
        </p:nvSpPr>
        <p:spPr>
          <a:xfrm>
            <a:off x="1173343"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hlinkClick r:id="rId4" action="ppaction://hlinksldjump"/>
            <a:extLst>
              <a:ext uri="{FF2B5EF4-FFF2-40B4-BE49-F238E27FC236}">
                <a16:creationId xmlns:a16="http://schemas.microsoft.com/office/drawing/2014/main" id="{CC1400A3-8B00-734B-966F-49B360193976}"/>
              </a:ext>
            </a:extLst>
          </p:cNvPr>
          <p:cNvSpPr/>
          <p:nvPr/>
        </p:nvSpPr>
        <p:spPr>
          <a:xfrm>
            <a:off x="1756749"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260DCBC7-964F-2946-B5F1-47AE21A49FD7}"/>
              </a:ext>
            </a:extLst>
          </p:cNvPr>
          <p:cNvSpPr/>
          <p:nvPr/>
        </p:nvSpPr>
        <p:spPr>
          <a:xfrm>
            <a:off x="2340155" y="510539"/>
            <a:ext cx="516103" cy="5161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hlinkClick r:id="rId5" action="ppaction://hlinksldjump"/>
            <a:extLst>
              <a:ext uri="{FF2B5EF4-FFF2-40B4-BE49-F238E27FC236}">
                <a16:creationId xmlns:a16="http://schemas.microsoft.com/office/drawing/2014/main" id="{6D7B82C5-E9E8-E74A-9339-8C1E6BA1F3FF}"/>
              </a:ext>
            </a:extLst>
          </p:cNvPr>
          <p:cNvSpPr/>
          <p:nvPr/>
        </p:nvSpPr>
        <p:spPr>
          <a:xfrm>
            <a:off x="2923562"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 Placeholder 3">
            <a:hlinkClick r:id="rId2" action="ppaction://hlinksldjump"/>
            <a:extLst>
              <a:ext uri="{FF2B5EF4-FFF2-40B4-BE49-F238E27FC236}">
                <a16:creationId xmlns:a16="http://schemas.microsoft.com/office/drawing/2014/main" id="{246DB8E5-D7A3-2F4F-A5C3-4F5E163D9862}"/>
              </a:ext>
            </a:extLst>
          </p:cNvPr>
          <p:cNvSpPr txBox="1">
            <a:spLocks/>
          </p:cNvSpPr>
          <p:nvPr/>
        </p:nvSpPr>
        <p:spPr>
          <a:xfrm>
            <a:off x="589937"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1</a:t>
            </a:r>
            <a:endParaRPr lang="en-GB" sz="2600" b="1" dirty="0">
              <a:solidFill>
                <a:schemeClr val="bg1"/>
              </a:solidFill>
            </a:endParaRPr>
          </a:p>
        </p:txBody>
      </p:sp>
      <p:sp>
        <p:nvSpPr>
          <p:cNvPr id="17" name="Text Placeholder 3">
            <a:hlinkClick r:id="rId3" action="ppaction://hlinksldjump"/>
            <a:extLst>
              <a:ext uri="{FF2B5EF4-FFF2-40B4-BE49-F238E27FC236}">
                <a16:creationId xmlns:a16="http://schemas.microsoft.com/office/drawing/2014/main" id="{710D33F6-711F-3A4D-A438-40316E1EBE6D}"/>
              </a:ext>
            </a:extLst>
          </p:cNvPr>
          <p:cNvSpPr txBox="1">
            <a:spLocks/>
          </p:cNvSpPr>
          <p:nvPr/>
        </p:nvSpPr>
        <p:spPr>
          <a:xfrm>
            <a:off x="1173343"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2</a:t>
            </a:r>
            <a:endParaRPr lang="en-GB" sz="2600" b="1" dirty="0">
              <a:solidFill>
                <a:schemeClr val="bg1"/>
              </a:solidFill>
            </a:endParaRPr>
          </a:p>
        </p:txBody>
      </p:sp>
      <p:sp>
        <p:nvSpPr>
          <p:cNvPr id="18" name="Text Placeholder 3">
            <a:hlinkClick r:id="rId4" action="ppaction://hlinksldjump"/>
            <a:extLst>
              <a:ext uri="{FF2B5EF4-FFF2-40B4-BE49-F238E27FC236}">
                <a16:creationId xmlns:a16="http://schemas.microsoft.com/office/drawing/2014/main" id="{90062AD4-0C33-CB41-9212-BCEDECBB206F}"/>
              </a:ext>
            </a:extLst>
          </p:cNvPr>
          <p:cNvSpPr txBox="1">
            <a:spLocks/>
          </p:cNvSpPr>
          <p:nvPr/>
        </p:nvSpPr>
        <p:spPr>
          <a:xfrm>
            <a:off x="1756749"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3</a:t>
            </a:r>
            <a:endParaRPr lang="en-GB" sz="2600" b="1" dirty="0">
              <a:solidFill>
                <a:schemeClr val="bg1"/>
              </a:solidFill>
            </a:endParaRPr>
          </a:p>
        </p:txBody>
      </p:sp>
      <p:sp>
        <p:nvSpPr>
          <p:cNvPr id="19" name="Text Placeholder 3">
            <a:hlinkClick r:id="rId6" action="ppaction://hlinksldjump"/>
            <a:extLst>
              <a:ext uri="{FF2B5EF4-FFF2-40B4-BE49-F238E27FC236}">
                <a16:creationId xmlns:a16="http://schemas.microsoft.com/office/drawing/2014/main" id="{7D561E13-5979-3E44-BDC5-68F41D913C4E}"/>
              </a:ext>
            </a:extLst>
          </p:cNvPr>
          <p:cNvSpPr txBox="1">
            <a:spLocks/>
          </p:cNvSpPr>
          <p:nvPr/>
        </p:nvSpPr>
        <p:spPr>
          <a:xfrm>
            <a:off x="2340155"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4</a:t>
            </a:r>
            <a:endParaRPr lang="en-GB" sz="2600" b="1" dirty="0">
              <a:solidFill>
                <a:schemeClr val="bg1"/>
              </a:solidFill>
            </a:endParaRPr>
          </a:p>
        </p:txBody>
      </p:sp>
      <p:sp>
        <p:nvSpPr>
          <p:cNvPr id="21" name="Text Placeholder 3">
            <a:hlinkClick r:id="rId5" action="ppaction://hlinksldjump"/>
            <a:extLst>
              <a:ext uri="{FF2B5EF4-FFF2-40B4-BE49-F238E27FC236}">
                <a16:creationId xmlns:a16="http://schemas.microsoft.com/office/drawing/2014/main" id="{35E63F61-C453-894F-9DBB-578515EFA744}"/>
              </a:ext>
            </a:extLst>
          </p:cNvPr>
          <p:cNvSpPr txBox="1">
            <a:spLocks/>
          </p:cNvSpPr>
          <p:nvPr/>
        </p:nvSpPr>
        <p:spPr>
          <a:xfrm>
            <a:off x="2923562"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5</a:t>
            </a:r>
            <a:endParaRPr lang="en-GB" sz="2600" b="1" dirty="0">
              <a:solidFill>
                <a:schemeClr val="bg1"/>
              </a:solidFill>
            </a:endParaRPr>
          </a:p>
        </p:txBody>
      </p:sp>
    </p:spTree>
    <p:extLst>
      <p:ext uri="{BB962C8B-B14F-4D97-AF65-F5344CB8AC3E}">
        <p14:creationId xmlns:p14="http://schemas.microsoft.com/office/powerpoint/2010/main" val="3186083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A566F03A-FE33-CC4B-8536-94C63C2EE40B}"/>
              </a:ext>
            </a:extLst>
          </p:cNvPr>
          <p:cNvGrpSpPr/>
          <p:nvPr/>
        </p:nvGrpSpPr>
        <p:grpSpPr>
          <a:xfrm>
            <a:off x="6934731" y="1393336"/>
            <a:ext cx="4927293" cy="2844861"/>
            <a:chOff x="984069" y="1207559"/>
            <a:chExt cx="4927293" cy="3159366"/>
          </a:xfrm>
        </p:grpSpPr>
        <p:sp>
          <p:nvSpPr>
            <p:cNvPr id="50" name="Rectangle 49">
              <a:extLst>
                <a:ext uri="{FF2B5EF4-FFF2-40B4-BE49-F238E27FC236}">
                  <a16:creationId xmlns:a16="http://schemas.microsoft.com/office/drawing/2014/main" id="{A4DCBC09-FF8D-4D4F-8ACB-1D1249E889B8}"/>
                </a:ext>
              </a:extLst>
            </p:cNvPr>
            <p:cNvSpPr/>
            <p:nvPr/>
          </p:nvSpPr>
          <p:spPr>
            <a:xfrm>
              <a:off x="984069" y="1207559"/>
              <a:ext cx="4927293" cy="31593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51" name="Straight Connector 50">
              <a:extLst>
                <a:ext uri="{FF2B5EF4-FFF2-40B4-BE49-F238E27FC236}">
                  <a16:creationId xmlns:a16="http://schemas.microsoft.com/office/drawing/2014/main" id="{957B3E37-0783-1A4F-9AAE-4B46907E74E5}"/>
                </a:ext>
              </a:extLst>
            </p:cNvPr>
            <p:cNvCxnSpPr>
              <a:cxnSpLocks/>
            </p:cNvCxnSpPr>
            <p:nvPr/>
          </p:nvCxnSpPr>
          <p:spPr>
            <a:xfrm>
              <a:off x="4292975" y="1343940"/>
              <a:ext cx="0" cy="2926722"/>
            </a:xfrm>
            <a:prstGeom prst="line">
              <a:avLst/>
            </a:prstGeom>
            <a:ln w="1270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879440CC-41B1-C440-B20B-AAC588C4B818}"/>
                </a:ext>
              </a:extLst>
            </p:cNvPr>
            <p:cNvCxnSpPr>
              <a:cxnSpLocks/>
            </p:cNvCxnSpPr>
            <p:nvPr/>
          </p:nvCxnSpPr>
          <p:spPr>
            <a:xfrm>
              <a:off x="2790755" y="1343940"/>
              <a:ext cx="0" cy="2925759"/>
            </a:xfrm>
            <a:prstGeom prst="line">
              <a:avLst/>
            </a:prstGeom>
            <a:ln w="12700"/>
          </p:spPr>
          <p:style>
            <a:lnRef idx="1">
              <a:schemeClr val="dk1"/>
            </a:lnRef>
            <a:fillRef idx="0">
              <a:schemeClr val="dk1"/>
            </a:fillRef>
            <a:effectRef idx="0">
              <a:schemeClr val="dk1"/>
            </a:effectRef>
            <a:fontRef idx="minor">
              <a:schemeClr val="tx1"/>
            </a:fontRef>
          </p:style>
        </p:cxnSp>
      </p:grpSp>
      <p:sp>
        <p:nvSpPr>
          <p:cNvPr id="54" name="Rectangle 53">
            <a:extLst>
              <a:ext uri="{FF2B5EF4-FFF2-40B4-BE49-F238E27FC236}">
                <a16:creationId xmlns:a16="http://schemas.microsoft.com/office/drawing/2014/main" id="{88E11768-E517-DD4D-9AA6-0BC565EA2426}"/>
              </a:ext>
            </a:extLst>
          </p:cNvPr>
          <p:cNvSpPr/>
          <p:nvPr/>
        </p:nvSpPr>
        <p:spPr>
          <a:xfrm>
            <a:off x="6934730" y="1112576"/>
            <a:ext cx="4927294"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914400" algn="l"/>
                <a:tab pos="1828800" algn="l"/>
                <a:tab pos="2743200" algn="l"/>
                <a:tab pos="3657600" algn="l"/>
                <a:tab pos="4572000" algn="l"/>
                <a:tab pos="5486400" algn="l"/>
              </a:tabLst>
              <a:defRPr/>
            </a:pPr>
            <a:r>
              <a:rPr kumimoji="0" lang="en-GB" sz="1800" b="1" i="0" u="none" strike="noStrike" kern="1200" cap="none" spc="0" normalizeH="0" baseline="0" noProof="0" dirty="0">
                <a:ln>
                  <a:noFill/>
                </a:ln>
                <a:solidFill>
                  <a:srgbClr val="00A7FF"/>
                </a:solidFill>
                <a:effectLst/>
                <a:uLnTx/>
                <a:uFillTx/>
                <a:latin typeface="Arial" panose="020B0604020202020204" pitchFamily="34" charset="0"/>
                <a:ea typeface="ヒラギノ角ゴ Pro W3" panose="020B0300000000000000" pitchFamily="34" charset="-128"/>
                <a:cs typeface="Arial" panose="020B0604020202020204" pitchFamily="34" charset="0"/>
              </a:rPr>
              <a:t>Development Tools</a:t>
            </a:r>
          </a:p>
        </p:txBody>
      </p:sp>
      <p:grpSp>
        <p:nvGrpSpPr>
          <p:cNvPr id="45" name="Group 44">
            <a:extLst>
              <a:ext uri="{FF2B5EF4-FFF2-40B4-BE49-F238E27FC236}">
                <a16:creationId xmlns:a16="http://schemas.microsoft.com/office/drawing/2014/main" id="{19C55FA4-7560-2F41-94E3-AF54DA5BE16F}"/>
              </a:ext>
            </a:extLst>
          </p:cNvPr>
          <p:cNvGrpSpPr/>
          <p:nvPr/>
        </p:nvGrpSpPr>
        <p:grpSpPr>
          <a:xfrm>
            <a:off x="6934732" y="4695982"/>
            <a:ext cx="4927292" cy="1615243"/>
            <a:chOff x="984069" y="1207559"/>
            <a:chExt cx="4927292" cy="1753215"/>
          </a:xfrm>
        </p:grpSpPr>
        <p:sp>
          <p:nvSpPr>
            <p:cNvPr id="46" name="Rectangle 45">
              <a:extLst>
                <a:ext uri="{FF2B5EF4-FFF2-40B4-BE49-F238E27FC236}">
                  <a16:creationId xmlns:a16="http://schemas.microsoft.com/office/drawing/2014/main" id="{096F5CE7-77FF-7A4F-8610-DAE41DCCE2F6}"/>
                </a:ext>
              </a:extLst>
            </p:cNvPr>
            <p:cNvSpPr/>
            <p:nvPr/>
          </p:nvSpPr>
          <p:spPr>
            <a:xfrm>
              <a:off x="984069" y="1207559"/>
              <a:ext cx="4927292" cy="17532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47" name="Straight Connector 46">
              <a:extLst>
                <a:ext uri="{FF2B5EF4-FFF2-40B4-BE49-F238E27FC236}">
                  <a16:creationId xmlns:a16="http://schemas.microsoft.com/office/drawing/2014/main" id="{D9C70770-8728-7141-A4D0-08D59BA12398}"/>
                </a:ext>
              </a:extLst>
            </p:cNvPr>
            <p:cNvCxnSpPr>
              <a:cxnSpLocks/>
            </p:cNvCxnSpPr>
            <p:nvPr/>
          </p:nvCxnSpPr>
          <p:spPr>
            <a:xfrm>
              <a:off x="3499693" y="1343940"/>
              <a:ext cx="0" cy="1445777"/>
            </a:xfrm>
            <a:prstGeom prst="line">
              <a:avLst/>
            </a:prstGeom>
            <a:ln w="12700"/>
          </p:spPr>
          <p:style>
            <a:lnRef idx="1">
              <a:schemeClr val="dk1"/>
            </a:lnRef>
            <a:fillRef idx="0">
              <a:schemeClr val="dk1"/>
            </a:fillRef>
            <a:effectRef idx="0">
              <a:schemeClr val="dk1"/>
            </a:effectRef>
            <a:fontRef idx="minor">
              <a:schemeClr val="tx1"/>
            </a:fontRef>
          </p:style>
        </p:cxnSp>
      </p:grpSp>
      <p:sp>
        <p:nvSpPr>
          <p:cNvPr id="48" name="Rectangle 47">
            <a:extLst>
              <a:ext uri="{FF2B5EF4-FFF2-40B4-BE49-F238E27FC236}">
                <a16:creationId xmlns:a16="http://schemas.microsoft.com/office/drawing/2014/main" id="{97BBC5AF-FC69-FF44-8C93-49A1B4E7F869}"/>
              </a:ext>
            </a:extLst>
          </p:cNvPr>
          <p:cNvSpPr/>
          <p:nvPr/>
        </p:nvSpPr>
        <p:spPr>
          <a:xfrm>
            <a:off x="6934731" y="4454550"/>
            <a:ext cx="4927294"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914400" algn="l"/>
                <a:tab pos="1828800" algn="l"/>
                <a:tab pos="2743200" algn="l"/>
                <a:tab pos="3657600" algn="l"/>
                <a:tab pos="4572000" algn="l"/>
                <a:tab pos="5486400" algn="l"/>
              </a:tabLst>
              <a:defRPr/>
            </a:pPr>
            <a:r>
              <a:rPr kumimoji="0" lang="en-GB" sz="1800" b="1" i="0" u="none" strike="noStrike" kern="1200" cap="none" spc="0" normalizeH="0" baseline="0" noProof="0" dirty="0">
                <a:ln>
                  <a:noFill/>
                </a:ln>
                <a:solidFill>
                  <a:srgbClr val="00A7FF"/>
                </a:solidFill>
                <a:effectLst/>
                <a:uLnTx/>
                <a:uFillTx/>
                <a:latin typeface="Arial" panose="020B0604020202020204" pitchFamily="34" charset="0"/>
                <a:ea typeface="ヒラギノ角ゴ Pro W3" panose="020B0300000000000000" pitchFamily="34" charset="-128"/>
                <a:cs typeface="Arial" panose="020B0604020202020204" pitchFamily="34" charset="0"/>
              </a:rPr>
              <a:t>Visibility Tools</a:t>
            </a:r>
          </a:p>
        </p:txBody>
      </p:sp>
      <p:grpSp>
        <p:nvGrpSpPr>
          <p:cNvPr id="39" name="Group 38">
            <a:extLst>
              <a:ext uri="{FF2B5EF4-FFF2-40B4-BE49-F238E27FC236}">
                <a16:creationId xmlns:a16="http://schemas.microsoft.com/office/drawing/2014/main" id="{E3301B10-8614-C34B-B86D-CDD63BBD0104}"/>
              </a:ext>
            </a:extLst>
          </p:cNvPr>
          <p:cNvGrpSpPr/>
          <p:nvPr/>
        </p:nvGrpSpPr>
        <p:grpSpPr>
          <a:xfrm>
            <a:off x="491598" y="4695982"/>
            <a:ext cx="6310112" cy="1615243"/>
            <a:chOff x="984069" y="1207559"/>
            <a:chExt cx="6310112" cy="1753215"/>
          </a:xfrm>
        </p:grpSpPr>
        <p:sp>
          <p:nvSpPr>
            <p:cNvPr id="40" name="Rectangle 39">
              <a:extLst>
                <a:ext uri="{FF2B5EF4-FFF2-40B4-BE49-F238E27FC236}">
                  <a16:creationId xmlns:a16="http://schemas.microsoft.com/office/drawing/2014/main" id="{263DD9B2-84D9-DD45-BE25-CB443D132306}"/>
                </a:ext>
              </a:extLst>
            </p:cNvPr>
            <p:cNvSpPr/>
            <p:nvPr/>
          </p:nvSpPr>
          <p:spPr>
            <a:xfrm>
              <a:off x="984069" y="1207559"/>
              <a:ext cx="6310112" cy="17532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42" name="Straight Connector 41">
              <a:extLst>
                <a:ext uri="{FF2B5EF4-FFF2-40B4-BE49-F238E27FC236}">
                  <a16:creationId xmlns:a16="http://schemas.microsoft.com/office/drawing/2014/main" id="{F15C39CE-9411-9B48-A32D-1F7CE1127179}"/>
                </a:ext>
              </a:extLst>
            </p:cNvPr>
            <p:cNvCxnSpPr>
              <a:cxnSpLocks/>
            </p:cNvCxnSpPr>
            <p:nvPr/>
          </p:nvCxnSpPr>
          <p:spPr>
            <a:xfrm>
              <a:off x="3853655" y="1343940"/>
              <a:ext cx="0" cy="1445777"/>
            </a:xfrm>
            <a:prstGeom prst="line">
              <a:avLst/>
            </a:prstGeom>
            <a:ln w="12700"/>
          </p:spPr>
          <p:style>
            <a:lnRef idx="1">
              <a:schemeClr val="dk1"/>
            </a:lnRef>
            <a:fillRef idx="0">
              <a:schemeClr val="dk1"/>
            </a:fillRef>
            <a:effectRef idx="0">
              <a:schemeClr val="dk1"/>
            </a:effectRef>
            <a:fontRef idx="minor">
              <a:schemeClr val="tx1"/>
            </a:fontRef>
          </p:style>
        </p:cxnSp>
      </p:grpSp>
      <p:sp>
        <p:nvSpPr>
          <p:cNvPr id="44" name="Rectangle 43">
            <a:extLst>
              <a:ext uri="{FF2B5EF4-FFF2-40B4-BE49-F238E27FC236}">
                <a16:creationId xmlns:a16="http://schemas.microsoft.com/office/drawing/2014/main" id="{0FC5D41A-37C8-2045-89E7-C769F39A242A}"/>
              </a:ext>
            </a:extLst>
          </p:cNvPr>
          <p:cNvSpPr/>
          <p:nvPr/>
        </p:nvSpPr>
        <p:spPr>
          <a:xfrm>
            <a:off x="491596" y="4454550"/>
            <a:ext cx="6310109"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914400" algn="l"/>
                <a:tab pos="1828800" algn="l"/>
                <a:tab pos="2743200" algn="l"/>
                <a:tab pos="3657600" algn="l"/>
                <a:tab pos="4572000" algn="l"/>
                <a:tab pos="5486400" algn="l"/>
              </a:tabLst>
              <a:defRPr/>
            </a:pPr>
            <a:r>
              <a:rPr kumimoji="0" lang="en-GB" sz="1800" b="1" i="0" u="none" strike="noStrike" kern="1200" cap="none" spc="0" normalizeH="0" baseline="0" noProof="0" dirty="0">
                <a:ln>
                  <a:noFill/>
                </a:ln>
                <a:solidFill>
                  <a:srgbClr val="00A7FF"/>
                </a:solidFill>
                <a:effectLst/>
                <a:uLnTx/>
                <a:uFillTx/>
                <a:latin typeface="Arial" panose="020B0604020202020204" pitchFamily="34" charset="0"/>
                <a:ea typeface="ヒラギノ角ゴ Pro W3" panose="020B0300000000000000" pitchFamily="34" charset="-128"/>
                <a:cs typeface="Arial" panose="020B0604020202020204" pitchFamily="34" charset="0"/>
              </a:rPr>
              <a:t>Management Tools</a:t>
            </a:r>
          </a:p>
        </p:txBody>
      </p:sp>
      <p:sp>
        <p:nvSpPr>
          <p:cNvPr id="2" name="Title 1">
            <a:extLst>
              <a:ext uri="{FF2B5EF4-FFF2-40B4-BE49-F238E27FC236}">
                <a16:creationId xmlns:a16="http://schemas.microsoft.com/office/drawing/2014/main" id="{323438FC-5805-E741-8262-A04414929FCC}"/>
              </a:ext>
            </a:extLst>
          </p:cNvPr>
          <p:cNvSpPr>
            <a:spLocks noGrp="1"/>
          </p:cNvSpPr>
          <p:nvPr>
            <p:ph type="title"/>
          </p:nvPr>
        </p:nvSpPr>
        <p:spPr/>
        <p:txBody>
          <a:bodyPr/>
          <a:lstStyle/>
          <a:p>
            <a:r>
              <a:rPr lang="en-US" dirty="0"/>
              <a:t>The </a:t>
            </a:r>
            <a:r>
              <a:rPr lang="en-US" dirty="0" err="1"/>
              <a:t>DataCapture</a:t>
            </a:r>
            <a:r>
              <a:rPr lang="en-US" dirty="0"/>
              <a:t> DNA Family</a:t>
            </a:r>
          </a:p>
        </p:txBody>
      </p:sp>
      <p:sp>
        <p:nvSpPr>
          <p:cNvPr id="5" name="Footer Placeholder 4">
            <a:extLst>
              <a:ext uri="{FF2B5EF4-FFF2-40B4-BE49-F238E27FC236}">
                <a16:creationId xmlns:a16="http://schemas.microsoft.com/office/drawing/2014/main" id="{E69BEB75-6980-0D41-A120-93CE9804ECA7}"/>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99999"/>
                </a:solidFill>
                <a:effectLst/>
                <a:uLnTx/>
                <a:uFillTx/>
                <a:latin typeface="Arial" panose="020B0604020202020204"/>
                <a:ea typeface="+mn-ea"/>
                <a:cs typeface="+mn-cs"/>
              </a:rPr>
              <a:t>ZEBRA TECHNOLOGIES</a:t>
            </a:r>
            <a:endParaRPr kumimoji="0" lang="en-US" sz="800" b="0" i="0" u="none" strike="noStrike" kern="1200" cap="none" spc="0" normalizeH="0" baseline="0" noProof="0" dirty="0">
              <a:ln>
                <a:noFill/>
              </a:ln>
              <a:solidFill>
                <a:srgbClr val="999999"/>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A1B8EC24-9266-404A-B5F8-D76817D597A1}"/>
              </a:ext>
            </a:extLst>
          </p:cNvPr>
          <p:cNvGrpSpPr/>
          <p:nvPr/>
        </p:nvGrpSpPr>
        <p:grpSpPr>
          <a:xfrm>
            <a:off x="491598" y="1393336"/>
            <a:ext cx="6310112" cy="2844861"/>
            <a:chOff x="984069" y="1207559"/>
            <a:chExt cx="6310112" cy="3159366"/>
          </a:xfrm>
        </p:grpSpPr>
        <p:sp>
          <p:nvSpPr>
            <p:cNvPr id="7" name="Rectangle 6">
              <a:extLst>
                <a:ext uri="{FF2B5EF4-FFF2-40B4-BE49-F238E27FC236}">
                  <a16:creationId xmlns:a16="http://schemas.microsoft.com/office/drawing/2014/main" id="{8ABA6F88-C023-D345-8B92-01C5BC547D6A}"/>
                </a:ext>
              </a:extLst>
            </p:cNvPr>
            <p:cNvSpPr/>
            <p:nvPr/>
          </p:nvSpPr>
          <p:spPr>
            <a:xfrm>
              <a:off x="984069" y="1207559"/>
              <a:ext cx="6310112" cy="31593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63D896F3-327F-B342-B5A9-E4D9CD9CFA08}"/>
                </a:ext>
              </a:extLst>
            </p:cNvPr>
            <p:cNvCxnSpPr>
              <a:cxnSpLocks/>
            </p:cNvCxnSpPr>
            <p:nvPr/>
          </p:nvCxnSpPr>
          <p:spPr>
            <a:xfrm flipH="1">
              <a:off x="5014090" y="1349041"/>
              <a:ext cx="8440" cy="1367767"/>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6FE8E9BF-22D3-9C40-84B8-9A57AA569E8E}"/>
                </a:ext>
              </a:extLst>
            </p:cNvPr>
            <p:cNvCxnSpPr>
              <a:cxnSpLocks/>
            </p:cNvCxnSpPr>
            <p:nvPr/>
          </p:nvCxnSpPr>
          <p:spPr>
            <a:xfrm flipH="1">
              <a:off x="2973089" y="1343940"/>
              <a:ext cx="4479" cy="1362713"/>
            </a:xfrm>
            <a:prstGeom prst="line">
              <a:avLst/>
            </a:prstGeom>
            <a:ln w="127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9B27392C-CD02-C040-BEE8-6A0905F4395D}"/>
                </a:ext>
              </a:extLst>
            </p:cNvPr>
            <p:cNvCxnSpPr>
              <a:cxnSpLocks/>
            </p:cNvCxnSpPr>
            <p:nvPr/>
          </p:nvCxnSpPr>
          <p:spPr>
            <a:xfrm flipH="1">
              <a:off x="2969372" y="2922524"/>
              <a:ext cx="8196" cy="1347175"/>
            </a:xfrm>
            <a:prstGeom prst="line">
              <a:avLst/>
            </a:prstGeom>
            <a:ln w="127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1EFAF2E5-7959-9746-AB93-0D7B094DB485}"/>
                </a:ext>
              </a:extLst>
            </p:cNvPr>
            <p:cNvCxnSpPr>
              <a:cxnSpLocks/>
            </p:cNvCxnSpPr>
            <p:nvPr/>
          </p:nvCxnSpPr>
          <p:spPr>
            <a:xfrm flipH="1">
              <a:off x="5004906" y="2922524"/>
              <a:ext cx="8196" cy="1347175"/>
            </a:xfrm>
            <a:prstGeom prst="line">
              <a:avLst/>
            </a:prstGeom>
            <a:ln w="12700"/>
          </p:spPr>
          <p:style>
            <a:lnRef idx="1">
              <a:schemeClr val="dk1"/>
            </a:lnRef>
            <a:fillRef idx="0">
              <a:schemeClr val="dk1"/>
            </a:fillRef>
            <a:effectRef idx="0">
              <a:schemeClr val="dk1"/>
            </a:effectRef>
            <a:fontRef idx="minor">
              <a:schemeClr val="tx1"/>
            </a:fontRef>
          </p:style>
        </p:cxnSp>
      </p:grpSp>
      <p:sp>
        <p:nvSpPr>
          <p:cNvPr id="10" name="Rectangle 9">
            <a:extLst>
              <a:ext uri="{FF2B5EF4-FFF2-40B4-BE49-F238E27FC236}">
                <a16:creationId xmlns:a16="http://schemas.microsoft.com/office/drawing/2014/main" id="{4A249326-324C-7848-AF5D-E49E6D414C36}"/>
              </a:ext>
            </a:extLst>
          </p:cNvPr>
          <p:cNvSpPr/>
          <p:nvPr/>
        </p:nvSpPr>
        <p:spPr>
          <a:xfrm>
            <a:off x="526890" y="5511167"/>
            <a:ext cx="2803578" cy="556273"/>
          </a:xfrm>
          <a:prstGeom prst="rect">
            <a:avLst/>
          </a:prstGeom>
        </p:spPr>
        <p:txBody>
          <a:bodyPr wrap="square">
            <a:spAutoFit/>
          </a:bodyPr>
          <a:lstStyle/>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123Scan Utility</a:t>
            </a:r>
          </a:p>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The industry’s easiest programming experience with 600,000+ loyal IT users</a:t>
            </a:r>
          </a:p>
        </p:txBody>
      </p:sp>
      <p:sp>
        <p:nvSpPr>
          <p:cNvPr id="11" name="Rectangle 10">
            <a:extLst>
              <a:ext uri="{FF2B5EF4-FFF2-40B4-BE49-F238E27FC236}">
                <a16:creationId xmlns:a16="http://schemas.microsoft.com/office/drawing/2014/main" id="{88ABDE61-90E7-C14C-954E-5401EB90B6C8}"/>
              </a:ext>
            </a:extLst>
          </p:cNvPr>
          <p:cNvSpPr/>
          <p:nvPr/>
        </p:nvSpPr>
        <p:spPr>
          <a:xfrm>
            <a:off x="3327316" y="5511167"/>
            <a:ext cx="3530884" cy="710081"/>
          </a:xfrm>
          <a:prstGeom prst="rect">
            <a:avLst/>
          </a:prstGeom>
        </p:spPr>
        <p:txBody>
          <a:bodyPr wrap="square">
            <a:spAutoFit/>
          </a:bodyPr>
          <a:lstStyle/>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Remote Management</a:t>
            </a:r>
          </a:p>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Choose between Zebra’s Scanner Management Service (SMS) </a:t>
            </a:r>
            <a:r>
              <a:rPr kumimoji="0" lang="mr-IN" sz="1100" b="0" i="0" u="none" strike="noStrike" kern="1200" cap="none" spc="0" normalizeH="0" baseline="0" noProof="0" dirty="0">
                <a:ln>
                  <a:noFill/>
                </a:ln>
                <a:solidFill>
                  <a:srgbClr val="000000"/>
                </a:solidFill>
                <a:effectLst/>
                <a:uLnTx/>
                <a:uFillTx/>
                <a:latin typeface="Arial" panose="020B0604020202020204"/>
                <a:ea typeface="+mn-ea"/>
                <a:cs typeface="Mangal" panose="02040503050203030202" pitchFamily="18" charset="0"/>
              </a:rPr>
              <a:t>–</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 the simple alternative that lowers TCO or Windows Management Instrumentation</a:t>
            </a:r>
          </a:p>
        </p:txBody>
      </p:sp>
      <p:sp>
        <p:nvSpPr>
          <p:cNvPr id="12" name="Rectangle 11">
            <a:extLst>
              <a:ext uri="{FF2B5EF4-FFF2-40B4-BE49-F238E27FC236}">
                <a16:creationId xmlns:a16="http://schemas.microsoft.com/office/drawing/2014/main" id="{B5F2F614-0369-B648-BB7D-997B9644B74C}"/>
              </a:ext>
            </a:extLst>
          </p:cNvPr>
          <p:cNvSpPr/>
          <p:nvPr/>
        </p:nvSpPr>
        <p:spPr>
          <a:xfrm>
            <a:off x="479553" y="2114702"/>
            <a:ext cx="1997348" cy="861774"/>
          </a:xfrm>
          <a:prstGeom prst="rect">
            <a:avLst/>
          </a:prstGeom>
        </p:spPr>
        <p:txBody>
          <a:bodyPr wrap="square">
            <a:spAutoFit/>
          </a:bodyPr>
          <a:lstStyle/>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PRZM Intelligent Imaging</a:t>
            </a:r>
          </a:p>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Faster, farther, smarter scanning with built-in intelligence</a:t>
            </a:r>
          </a:p>
          <a:p>
            <a:pPr marL="0" marR="0" lvl="0" indent="0" algn="ctr" defTabSz="1088212" rtl="0" eaLnBrk="1" fontAlgn="auto" latinLnBrk="0" hangingPunct="1">
              <a:lnSpc>
                <a:spcPts val="12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95959"/>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2874DF1A-B417-874A-9BDB-6F695065C748}"/>
              </a:ext>
            </a:extLst>
          </p:cNvPr>
          <p:cNvSpPr/>
          <p:nvPr/>
        </p:nvSpPr>
        <p:spPr>
          <a:xfrm>
            <a:off x="2505828" y="2114702"/>
            <a:ext cx="2015791" cy="553998"/>
          </a:xfrm>
          <a:prstGeom prst="rect">
            <a:avLst/>
          </a:prstGeom>
        </p:spPr>
        <p:txBody>
          <a:bodyPr wrap="square">
            <a:spAutoFit/>
          </a:bodyPr>
          <a:lstStyle/>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Multi-Code Data Formatting </a:t>
            </a:r>
          </a:p>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Scan multiple barcodes with a single trigger pull</a:t>
            </a:r>
          </a:p>
        </p:txBody>
      </p:sp>
      <p:sp>
        <p:nvSpPr>
          <p:cNvPr id="14" name="Rectangle 13">
            <a:extLst>
              <a:ext uri="{FF2B5EF4-FFF2-40B4-BE49-F238E27FC236}">
                <a16:creationId xmlns:a16="http://schemas.microsoft.com/office/drawing/2014/main" id="{4B93934E-B4DA-4742-98C2-6EE5DD4DFB87}"/>
              </a:ext>
            </a:extLst>
          </p:cNvPr>
          <p:cNvSpPr/>
          <p:nvPr/>
        </p:nvSpPr>
        <p:spPr>
          <a:xfrm>
            <a:off x="4530058" y="2114702"/>
            <a:ext cx="2271643" cy="707886"/>
          </a:xfrm>
          <a:prstGeom prst="rect">
            <a:avLst/>
          </a:prstGeom>
        </p:spPr>
        <p:txBody>
          <a:bodyPr wrap="square">
            <a:spAutoFit/>
          </a:bodyPr>
          <a:lstStyle/>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Intelligent Document Capture</a:t>
            </a:r>
          </a:p>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Instantly capture and </a:t>
            </a:r>
            <a:b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optimize full-size documents, while processing barcodes</a:t>
            </a:r>
          </a:p>
        </p:txBody>
      </p:sp>
      <p:sp>
        <p:nvSpPr>
          <p:cNvPr id="15" name="Rectangle 14">
            <a:extLst>
              <a:ext uri="{FF2B5EF4-FFF2-40B4-BE49-F238E27FC236}">
                <a16:creationId xmlns:a16="http://schemas.microsoft.com/office/drawing/2014/main" id="{83E8D3AB-0AE4-CC46-A487-E3A3008B11FD}"/>
              </a:ext>
            </a:extLst>
          </p:cNvPr>
          <p:cNvSpPr/>
          <p:nvPr/>
        </p:nvSpPr>
        <p:spPr>
          <a:xfrm>
            <a:off x="551485" y="3467970"/>
            <a:ext cx="1810052" cy="553710"/>
          </a:xfrm>
          <a:prstGeom prst="rect">
            <a:avLst/>
          </a:prstGeom>
        </p:spPr>
        <p:txBody>
          <a:bodyPr wrap="square">
            <a:spAutoFit/>
          </a:bodyPr>
          <a:lstStyle/>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Preferred Symbol</a:t>
            </a:r>
          </a:p>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Single out a barcode, while excluding the others</a:t>
            </a:r>
          </a:p>
        </p:txBody>
      </p:sp>
      <p:sp>
        <p:nvSpPr>
          <p:cNvPr id="22" name="TextBox 21">
            <a:extLst>
              <a:ext uri="{FF2B5EF4-FFF2-40B4-BE49-F238E27FC236}">
                <a16:creationId xmlns:a16="http://schemas.microsoft.com/office/drawing/2014/main" id="{E5A71FF3-3615-3D44-87DB-1135DBF6314B}"/>
              </a:ext>
            </a:extLst>
          </p:cNvPr>
          <p:cNvSpPr txBox="1"/>
          <p:nvPr/>
        </p:nvSpPr>
        <p:spPr>
          <a:xfrm>
            <a:off x="7138353" y="5511167"/>
            <a:ext cx="2185058" cy="861325"/>
          </a:xfrm>
          <a:prstGeom prst="rect">
            <a:avLst/>
          </a:prstGeom>
          <a:noFill/>
          <a:ln>
            <a:noFill/>
          </a:ln>
        </p:spPr>
        <p:txBody>
          <a:bodyPr wrap="square" rtlCol="0">
            <a:spAutoFit/>
          </a:bodyPr>
          <a:lstStyle/>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000000"/>
                </a:solidFill>
                <a:effectLst/>
                <a:uLnTx/>
                <a:uFillTx/>
                <a:latin typeface="Arial" panose="020B0604020202020204"/>
                <a:ea typeface="+mn-ea"/>
                <a:cs typeface="+mn-cs"/>
              </a:rPr>
              <a:t>ScanSpeed</a:t>
            </a: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 Analytics</a:t>
            </a:r>
          </a:p>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Identify and phase out </a:t>
            </a:r>
            <a:b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poor-performing barcodes to speed up checkouts</a:t>
            </a:r>
          </a:p>
          <a:p>
            <a:pPr marL="0" marR="0" lvl="0" indent="0" algn="ctr" defTabSz="1088212" rtl="0" eaLnBrk="1" fontAlgn="auto" latinLnBrk="0" hangingPunct="1">
              <a:lnSpc>
                <a:spcPts val="12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595959"/>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44899058-BE88-A045-BFD6-EBD61E4A450E}"/>
              </a:ext>
            </a:extLst>
          </p:cNvPr>
          <p:cNvSpPr/>
          <p:nvPr/>
        </p:nvSpPr>
        <p:spPr>
          <a:xfrm>
            <a:off x="9696085" y="5511167"/>
            <a:ext cx="1894001" cy="861325"/>
          </a:xfrm>
          <a:prstGeom prst="rect">
            <a:avLst/>
          </a:prstGeom>
          <a:ln>
            <a:noFill/>
          </a:ln>
        </p:spPr>
        <p:txBody>
          <a:bodyPr wrap="square">
            <a:spAutoFit/>
          </a:bodyPr>
          <a:lstStyle/>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Remote Diagnostics</a:t>
            </a:r>
          </a:p>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Slash TCO by validating the device is properly configured</a:t>
            </a:r>
            <a:endPar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1088212" rtl="0" eaLnBrk="1" fontAlgn="auto" latinLnBrk="0" hangingPunct="1">
              <a:lnSpc>
                <a:spcPts val="12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595959"/>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4D7C1DD7-3D98-884D-87EB-D965EB746D4D}"/>
              </a:ext>
            </a:extLst>
          </p:cNvPr>
          <p:cNvSpPr/>
          <p:nvPr/>
        </p:nvSpPr>
        <p:spPr>
          <a:xfrm>
            <a:off x="8707924" y="2671380"/>
            <a:ext cx="1569085" cy="1169551"/>
          </a:xfrm>
          <a:prstGeom prst="rect">
            <a:avLst/>
          </a:prstGeom>
          <a:ln>
            <a:noFill/>
          </a:ln>
        </p:spPr>
        <p:txBody>
          <a:bodyPr wrap="square">
            <a:spAutoFit/>
          </a:bodyPr>
          <a:lstStyle/>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Scanner Control Application</a:t>
            </a:r>
          </a:p>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Connect a scanner to a mobile device to control features like the beeper and display scanned data</a:t>
            </a:r>
          </a:p>
        </p:txBody>
      </p:sp>
      <p:sp>
        <p:nvSpPr>
          <p:cNvPr id="27" name="Rectangle 26">
            <a:extLst>
              <a:ext uri="{FF2B5EF4-FFF2-40B4-BE49-F238E27FC236}">
                <a16:creationId xmlns:a16="http://schemas.microsoft.com/office/drawing/2014/main" id="{8CDCA212-1B90-A449-A5A8-2BCE81C93738}"/>
              </a:ext>
            </a:extLst>
          </p:cNvPr>
          <p:cNvSpPr/>
          <p:nvPr/>
        </p:nvSpPr>
        <p:spPr>
          <a:xfrm>
            <a:off x="7007845" y="2671380"/>
            <a:ext cx="1667062" cy="1017697"/>
          </a:xfrm>
          <a:prstGeom prst="rect">
            <a:avLst/>
          </a:prstGeom>
          <a:ln>
            <a:noFill/>
          </a:ln>
        </p:spPr>
        <p:txBody>
          <a:bodyPr wrap="square">
            <a:spAutoFit/>
          </a:bodyPr>
          <a:lstStyle/>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Scanner Software Development Kits</a:t>
            </a:r>
          </a:p>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Easily develop scanner applications with our SDKs for Windows, Linux, Android and iOS</a:t>
            </a:r>
          </a:p>
        </p:txBody>
      </p:sp>
      <p:sp>
        <p:nvSpPr>
          <p:cNvPr id="30" name="Rectangle 29">
            <a:extLst>
              <a:ext uri="{FF2B5EF4-FFF2-40B4-BE49-F238E27FC236}">
                <a16:creationId xmlns:a16="http://schemas.microsoft.com/office/drawing/2014/main" id="{56E03047-A94C-8C4C-93AB-3B731A9BE439}"/>
              </a:ext>
            </a:extLst>
          </p:cNvPr>
          <p:cNvSpPr/>
          <p:nvPr/>
        </p:nvSpPr>
        <p:spPr>
          <a:xfrm>
            <a:off x="4667416" y="3460019"/>
            <a:ext cx="1940979" cy="707886"/>
          </a:xfrm>
          <a:prstGeom prst="rect">
            <a:avLst/>
          </a:prstGeom>
        </p:spPr>
        <p:txBody>
          <a:bodyPr wrap="square">
            <a:spAutoFit/>
          </a:bodyPr>
          <a:lstStyle/>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Wi-Fi Friendly Mode</a:t>
            </a:r>
          </a:p>
          <a:p>
            <a:pPr marL="0" marR="0" lvl="0" indent="0" algn="ctr" defTabSz="1088212" rtl="0" eaLnBrk="1" fontAlgn="auto" latinLnBrk="0" hangingPunct="1">
              <a:lnSpc>
                <a:spcPts val="12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Allow Bluetooth scanners to operate on Wi-Fi networks without interference</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448E02A0-6A56-E046-A618-4AB623D2F6E3}"/>
              </a:ext>
            </a:extLst>
          </p:cNvPr>
          <p:cNvSpPr/>
          <p:nvPr/>
        </p:nvSpPr>
        <p:spPr>
          <a:xfrm>
            <a:off x="10280895" y="2671380"/>
            <a:ext cx="1569084" cy="1015663"/>
          </a:xfrm>
          <a:prstGeom prst="rect">
            <a:avLst/>
          </a:prstGeom>
        </p:spPr>
        <p:txBody>
          <a:bodyPr wrap="square">
            <a:spAutoFit/>
          </a:bodyPr>
          <a:lstStyle/>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Scan-to-Connect</a:t>
            </a:r>
          </a:p>
          <a:p>
            <a:pPr marL="0" marR="0" lvl="0" indent="0" algn="ctr" defTabSz="1088212" rtl="0" eaLnBrk="1" fontAlgn="auto" latinLnBrk="0" hangingPunct="1">
              <a:lnSpc>
                <a:spcPts val="12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Connect your Bluetooth scanner to a phone, tablet or PC by simply scanning </a:t>
            </a:r>
            <a:b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a STC barcode</a:t>
            </a:r>
          </a:p>
        </p:txBody>
      </p:sp>
      <p:sp>
        <p:nvSpPr>
          <p:cNvPr id="34" name="Rectangle 33">
            <a:extLst>
              <a:ext uri="{FF2B5EF4-FFF2-40B4-BE49-F238E27FC236}">
                <a16:creationId xmlns:a16="http://schemas.microsoft.com/office/drawing/2014/main" id="{56986CD6-CFD6-0F43-BB82-0FD30DDA1DBD}"/>
              </a:ext>
            </a:extLst>
          </p:cNvPr>
          <p:cNvSpPr/>
          <p:nvPr/>
        </p:nvSpPr>
        <p:spPr>
          <a:xfrm>
            <a:off x="491596" y="1112576"/>
            <a:ext cx="6310109"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914400" algn="l"/>
                <a:tab pos="1828800" algn="l"/>
                <a:tab pos="2743200" algn="l"/>
                <a:tab pos="3657600" algn="l"/>
                <a:tab pos="4572000" algn="l"/>
                <a:tab pos="5486400" algn="l"/>
              </a:tabLst>
              <a:defRPr/>
            </a:pPr>
            <a:r>
              <a:rPr kumimoji="0" lang="en-GB" sz="1800" b="1" i="0" u="none" strike="noStrike" kern="1200" cap="none" spc="0" normalizeH="0" baseline="0" noProof="0" dirty="0">
                <a:ln>
                  <a:noFill/>
                </a:ln>
                <a:solidFill>
                  <a:srgbClr val="00A7FF"/>
                </a:solidFill>
                <a:effectLst/>
                <a:uLnTx/>
                <a:uFillTx/>
                <a:latin typeface="Arial" panose="020B0604020202020204" pitchFamily="34" charset="0"/>
                <a:ea typeface="ヒラギノ角ゴ Pro W3" panose="020B0300000000000000" pitchFamily="34" charset="-128"/>
                <a:cs typeface="Arial" panose="020B0604020202020204" pitchFamily="34" charset="0"/>
              </a:rPr>
              <a:t>Productivity Tools</a:t>
            </a:r>
          </a:p>
        </p:txBody>
      </p:sp>
      <p:pic>
        <p:nvPicPr>
          <p:cNvPr id="53" name="Picture 52" descr="A picture containing parking, lot, city&#10;&#10;Description automatically generated">
            <a:extLst>
              <a:ext uri="{FF2B5EF4-FFF2-40B4-BE49-F238E27FC236}">
                <a16:creationId xmlns:a16="http://schemas.microsoft.com/office/drawing/2014/main" id="{15F85616-579F-8243-8F37-C728AC0815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43085" y="1890610"/>
            <a:ext cx="684382" cy="735290"/>
          </a:xfrm>
          <a:prstGeom prst="rect">
            <a:avLst/>
          </a:prstGeom>
        </p:spPr>
      </p:pic>
      <p:pic>
        <p:nvPicPr>
          <p:cNvPr id="55" name="Picture 54" descr="A picture containing parking, lot, city&#10;&#10;Description automatically generated">
            <a:extLst>
              <a:ext uri="{FF2B5EF4-FFF2-40B4-BE49-F238E27FC236}">
                <a16:creationId xmlns:a16="http://schemas.microsoft.com/office/drawing/2014/main" id="{9CF603A8-F60E-654B-AD47-2750EBC3A5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44152" y="1890610"/>
            <a:ext cx="625049" cy="735290"/>
          </a:xfrm>
          <a:prstGeom prst="rect">
            <a:avLst/>
          </a:prstGeom>
        </p:spPr>
      </p:pic>
      <p:pic>
        <p:nvPicPr>
          <p:cNvPr id="56" name="Picture 55" descr="A picture containing parking, lot, city&#10;&#10;Description automatically generated">
            <a:extLst>
              <a:ext uri="{FF2B5EF4-FFF2-40B4-BE49-F238E27FC236}">
                <a16:creationId xmlns:a16="http://schemas.microsoft.com/office/drawing/2014/main" id="{DAD208CF-F66C-A741-BCC4-EFD932A9F47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47424" y="1890610"/>
            <a:ext cx="490206" cy="735290"/>
          </a:xfrm>
          <a:prstGeom prst="rect">
            <a:avLst/>
          </a:prstGeom>
        </p:spPr>
      </p:pic>
      <p:pic>
        <p:nvPicPr>
          <p:cNvPr id="57" name="Picture 56" descr="A picture containing parking, lot, city&#10;&#10;Description automatically generated">
            <a:extLst>
              <a:ext uri="{FF2B5EF4-FFF2-40B4-BE49-F238E27FC236}">
                <a16:creationId xmlns:a16="http://schemas.microsoft.com/office/drawing/2014/main" id="{02BCD0FB-97D7-4E4E-A006-27E56AA7367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13868" y="4907627"/>
            <a:ext cx="553260" cy="650839"/>
          </a:xfrm>
          <a:prstGeom prst="rect">
            <a:avLst/>
          </a:prstGeom>
        </p:spPr>
      </p:pic>
      <p:pic>
        <p:nvPicPr>
          <p:cNvPr id="58" name="Picture 57" descr="A picture containing parking, lot, city&#10;&#10;Description automatically generated">
            <a:extLst>
              <a:ext uri="{FF2B5EF4-FFF2-40B4-BE49-F238E27FC236}">
                <a16:creationId xmlns:a16="http://schemas.microsoft.com/office/drawing/2014/main" id="{E415A253-60F2-414A-810D-61E50BC9244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830352" y="4922767"/>
            <a:ext cx="591688" cy="635700"/>
          </a:xfrm>
          <a:prstGeom prst="rect">
            <a:avLst/>
          </a:prstGeom>
        </p:spPr>
      </p:pic>
      <p:pic>
        <p:nvPicPr>
          <p:cNvPr id="60" name="Picture 59" descr="A picture containing parking, lot, city&#10;&#10;Description automatically generated">
            <a:extLst>
              <a:ext uri="{FF2B5EF4-FFF2-40B4-BE49-F238E27FC236}">
                <a16:creationId xmlns:a16="http://schemas.microsoft.com/office/drawing/2014/main" id="{F64E21BF-7A0C-8E47-A8BB-C16C6B16D71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365922" y="2784758"/>
            <a:ext cx="599913" cy="735290"/>
          </a:xfrm>
          <a:prstGeom prst="rect">
            <a:avLst/>
          </a:prstGeom>
        </p:spPr>
      </p:pic>
      <p:pic>
        <p:nvPicPr>
          <p:cNvPr id="61" name="Picture 60" descr="A picture containing parking, lot, city&#10;&#10;Description automatically generated">
            <a:extLst>
              <a:ext uri="{FF2B5EF4-FFF2-40B4-BE49-F238E27FC236}">
                <a16:creationId xmlns:a16="http://schemas.microsoft.com/office/drawing/2014/main" id="{71777A16-0F00-4742-A016-5402C26F686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5419"/>
          <a:stretch/>
        </p:blipFill>
        <p:spPr>
          <a:xfrm>
            <a:off x="7937664" y="4902710"/>
            <a:ext cx="593174" cy="727030"/>
          </a:xfrm>
          <a:prstGeom prst="rect">
            <a:avLst/>
          </a:prstGeom>
        </p:spPr>
      </p:pic>
      <p:pic>
        <p:nvPicPr>
          <p:cNvPr id="63" name="Picture 62" descr="A picture containing parking, lot, city&#10;&#10;Description automatically generated">
            <a:extLst>
              <a:ext uri="{FF2B5EF4-FFF2-40B4-BE49-F238E27FC236}">
                <a16:creationId xmlns:a16="http://schemas.microsoft.com/office/drawing/2014/main" id="{4EFD553A-ED35-894A-BEF1-2A5BF08631F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5419"/>
          <a:stretch/>
        </p:blipFill>
        <p:spPr>
          <a:xfrm>
            <a:off x="10349427" y="4922766"/>
            <a:ext cx="606182" cy="713095"/>
          </a:xfrm>
          <a:prstGeom prst="rect">
            <a:avLst/>
          </a:prstGeom>
        </p:spPr>
      </p:pic>
      <p:pic>
        <p:nvPicPr>
          <p:cNvPr id="64" name="Picture 63" descr="A picture containing parking, lot, city&#10;&#10;Description automatically generated">
            <a:extLst>
              <a:ext uri="{FF2B5EF4-FFF2-40B4-BE49-F238E27FC236}">
                <a16:creationId xmlns:a16="http://schemas.microsoft.com/office/drawing/2014/main" id="{2C674B3C-6560-AF4F-979D-A22580CBAC8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b="-5419"/>
          <a:stretch/>
        </p:blipFill>
        <p:spPr>
          <a:xfrm>
            <a:off x="3209904" y="1583642"/>
            <a:ext cx="568028" cy="668212"/>
          </a:xfrm>
          <a:prstGeom prst="rect">
            <a:avLst/>
          </a:prstGeom>
        </p:spPr>
      </p:pic>
      <p:pic>
        <p:nvPicPr>
          <p:cNvPr id="65" name="Picture 64" descr="A picture containing parking, lot, city&#10;&#10;Description automatically generated">
            <a:extLst>
              <a:ext uri="{FF2B5EF4-FFF2-40B4-BE49-F238E27FC236}">
                <a16:creationId xmlns:a16="http://schemas.microsoft.com/office/drawing/2014/main" id="{7BF33A90-1AFB-2342-A020-F0538311C80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b="-5419"/>
          <a:stretch/>
        </p:blipFill>
        <p:spPr>
          <a:xfrm>
            <a:off x="5383553" y="1569945"/>
            <a:ext cx="564654" cy="664243"/>
          </a:xfrm>
          <a:prstGeom prst="rect">
            <a:avLst/>
          </a:prstGeom>
        </p:spPr>
      </p:pic>
      <p:pic>
        <p:nvPicPr>
          <p:cNvPr id="66" name="Picture 65" descr="A picture containing parking, lot, city&#10;&#10;Description automatically generated">
            <a:extLst>
              <a:ext uri="{FF2B5EF4-FFF2-40B4-BE49-F238E27FC236}">
                <a16:creationId xmlns:a16="http://schemas.microsoft.com/office/drawing/2014/main" id="{3A13C683-F248-DA42-9BBE-8B2F150E9F0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b="-5419"/>
          <a:stretch/>
        </p:blipFill>
        <p:spPr>
          <a:xfrm>
            <a:off x="1165702" y="2835356"/>
            <a:ext cx="625049" cy="735290"/>
          </a:xfrm>
          <a:prstGeom prst="rect">
            <a:avLst/>
          </a:prstGeom>
        </p:spPr>
      </p:pic>
      <p:pic>
        <p:nvPicPr>
          <p:cNvPr id="67" name="Picture 66" descr="A picture containing parking, lot, city&#10;&#10;Description automatically generated">
            <a:extLst>
              <a:ext uri="{FF2B5EF4-FFF2-40B4-BE49-F238E27FC236}">
                <a16:creationId xmlns:a16="http://schemas.microsoft.com/office/drawing/2014/main" id="{AE1168FC-A624-114F-9A72-E086C371023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b="-5419"/>
          <a:stretch/>
        </p:blipFill>
        <p:spPr>
          <a:xfrm>
            <a:off x="1247683" y="1544576"/>
            <a:ext cx="660719" cy="664244"/>
          </a:xfrm>
          <a:prstGeom prst="rect">
            <a:avLst/>
          </a:prstGeom>
        </p:spPr>
      </p:pic>
      <p:sp>
        <p:nvSpPr>
          <p:cNvPr id="62" name="Rectangle 61">
            <a:extLst>
              <a:ext uri="{FF2B5EF4-FFF2-40B4-BE49-F238E27FC236}">
                <a16:creationId xmlns:a16="http://schemas.microsoft.com/office/drawing/2014/main" id="{48830570-07E1-7346-BFD3-F4E83D75D641}"/>
              </a:ext>
            </a:extLst>
          </p:cNvPr>
          <p:cNvSpPr/>
          <p:nvPr/>
        </p:nvSpPr>
        <p:spPr>
          <a:xfrm>
            <a:off x="2587019" y="3467970"/>
            <a:ext cx="1810052" cy="707886"/>
          </a:xfrm>
          <a:prstGeom prst="rect">
            <a:avLst/>
          </a:prstGeom>
        </p:spPr>
        <p:txBody>
          <a:bodyPr wrap="square">
            <a:spAutoFit/>
          </a:bodyPr>
          <a:lstStyle/>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UDI Scan+</a:t>
            </a:r>
          </a:p>
          <a:p>
            <a:pPr marL="0" marR="0" lvl="0" indent="0" algn="ctr" defTabSz="1088212"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Unlock the benefits of UDI (Unique Device Identification)</a:t>
            </a:r>
          </a:p>
        </p:txBody>
      </p:sp>
      <p:pic>
        <p:nvPicPr>
          <p:cNvPr id="16" name="Picture 15">
            <a:extLst>
              <a:ext uri="{FF2B5EF4-FFF2-40B4-BE49-F238E27FC236}">
                <a16:creationId xmlns:a16="http://schemas.microsoft.com/office/drawing/2014/main" id="{36AC34CB-A5CF-6B4E-901E-0A78FB31DAFD}"/>
              </a:ext>
            </a:extLst>
          </p:cNvPr>
          <p:cNvPicPr>
            <a:picLocks noChangeAspect="1"/>
          </p:cNvPicPr>
          <p:nvPr/>
        </p:nvPicPr>
        <p:blipFill>
          <a:blip r:embed="rId14"/>
          <a:stretch>
            <a:fillRect/>
          </a:stretch>
        </p:blipFill>
        <p:spPr>
          <a:xfrm>
            <a:off x="3282491" y="2973145"/>
            <a:ext cx="432001" cy="432001"/>
          </a:xfrm>
          <a:prstGeom prst="rect">
            <a:avLst/>
          </a:prstGeom>
          <a:ln>
            <a:noFill/>
          </a:ln>
        </p:spPr>
      </p:pic>
    </p:spTree>
    <p:extLst>
      <p:ext uri="{BB962C8B-B14F-4D97-AF65-F5344CB8AC3E}">
        <p14:creationId xmlns:p14="http://schemas.microsoft.com/office/powerpoint/2010/main" val="1332137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hlinkClick r:id="rId2" action="ppaction://hlinksldjump"/>
            <a:extLst>
              <a:ext uri="{FF2B5EF4-FFF2-40B4-BE49-F238E27FC236}">
                <a16:creationId xmlns:a16="http://schemas.microsoft.com/office/drawing/2014/main" id="{38F2A3D7-654C-6845-B280-BB9F4847D3EB}"/>
              </a:ext>
            </a:extLst>
          </p:cNvPr>
          <p:cNvSpPr/>
          <p:nvPr/>
        </p:nvSpPr>
        <p:spPr>
          <a:xfrm>
            <a:off x="457199" y="2315656"/>
            <a:ext cx="516103" cy="516104"/>
          </a:xfrm>
          <a:prstGeom prst="rect">
            <a:avLst/>
          </a:prstGeom>
          <a:solidFill>
            <a:srgbClr val="00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0B2930A7-56E9-7143-B4BC-40258378B62E}"/>
              </a:ext>
            </a:extLst>
          </p:cNvPr>
          <p:cNvSpPr/>
          <p:nvPr/>
        </p:nvSpPr>
        <p:spPr>
          <a:xfrm>
            <a:off x="1029731" y="2315656"/>
            <a:ext cx="7628237" cy="516104"/>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3" action="ppaction://hlinksldjump"/>
            <a:extLst>
              <a:ext uri="{FF2B5EF4-FFF2-40B4-BE49-F238E27FC236}">
                <a16:creationId xmlns:a16="http://schemas.microsoft.com/office/drawing/2014/main" id="{94172F82-CF95-694C-B3CC-CFF31A9CC976}"/>
              </a:ext>
            </a:extLst>
          </p:cNvPr>
          <p:cNvSpPr/>
          <p:nvPr/>
        </p:nvSpPr>
        <p:spPr>
          <a:xfrm>
            <a:off x="457199" y="2939674"/>
            <a:ext cx="516103" cy="516104"/>
          </a:xfrm>
          <a:prstGeom prst="rect">
            <a:avLst/>
          </a:prstGeom>
          <a:solidFill>
            <a:srgbClr val="00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4DFE97D7-4E72-554A-951A-CC1D190DF30D}"/>
              </a:ext>
            </a:extLst>
          </p:cNvPr>
          <p:cNvSpPr/>
          <p:nvPr/>
        </p:nvSpPr>
        <p:spPr>
          <a:xfrm>
            <a:off x="1029731" y="2939674"/>
            <a:ext cx="7628237" cy="516104"/>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ction="ppaction://hlinksldjump"/>
            <a:extLst>
              <a:ext uri="{FF2B5EF4-FFF2-40B4-BE49-F238E27FC236}">
                <a16:creationId xmlns:a16="http://schemas.microsoft.com/office/drawing/2014/main" id="{19CD77A1-3CF5-0D4C-A7A6-BA047909313A}"/>
              </a:ext>
            </a:extLst>
          </p:cNvPr>
          <p:cNvSpPr/>
          <p:nvPr/>
        </p:nvSpPr>
        <p:spPr>
          <a:xfrm>
            <a:off x="457199" y="3563692"/>
            <a:ext cx="516103" cy="516104"/>
          </a:xfrm>
          <a:prstGeom prst="rect">
            <a:avLst/>
          </a:prstGeom>
          <a:solidFill>
            <a:srgbClr val="00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0D4F1908-77AB-AC44-9261-3B0901C7454F}"/>
              </a:ext>
            </a:extLst>
          </p:cNvPr>
          <p:cNvSpPr/>
          <p:nvPr/>
        </p:nvSpPr>
        <p:spPr>
          <a:xfrm>
            <a:off x="1029731" y="3563692"/>
            <a:ext cx="7628237" cy="516104"/>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5" action="ppaction://hlinksldjump"/>
            <a:extLst>
              <a:ext uri="{FF2B5EF4-FFF2-40B4-BE49-F238E27FC236}">
                <a16:creationId xmlns:a16="http://schemas.microsoft.com/office/drawing/2014/main" id="{DF8E9D04-5FE0-7A44-A1A8-CF8375CAB764}"/>
              </a:ext>
            </a:extLst>
          </p:cNvPr>
          <p:cNvSpPr/>
          <p:nvPr/>
        </p:nvSpPr>
        <p:spPr>
          <a:xfrm>
            <a:off x="457199" y="4187709"/>
            <a:ext cx="516103" cy="516104"/>
          </a:xfrm>
          <a:prstGeom prst="rect">
            <a:avLst/>
          </a:prstGeom>
          <a:solidFill>
            <a:srgbClr val="00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637F5EA1-B15B-3D47-8F5F-C49AE66C2BEA}"/>
              </a:ext>
            </a:extLst>
          </p:cNvPr>
          <p:cNvSpPr/>
          <p:nvPr/>
        </p:nvSpPr>
        <p:spPr>
          <a:xfrm>
            <a:off x="1029731" y="4187709"/>
            <a:ext cx="7628237" cy="516104"/>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6" action="ppaction://hlinksldjump"/>
            <a:extLst>
              <a:ext uri="{FF2B5EF4-FFF2-40B4-BE49-F238E27FC236}">
                <a16:creationId xmlns:a16="http://schemas.microsoft.com/office/drawing/2014/main" id="{732C0B70-8503-894B-B7E2-8D4BF6F47EBC}"/>
              </a:ext>
            </a:extLst>
          </p:cNvPr>
          <p:cNvSpPr/>
          <p:nvPr/>
        </p:nvSpPr>
        <p:spPr>
          <a:xfrm>
            <a:off x="457199" y="1691639"/>
            <a:ext cx="516103" cy="516103"/>
          </a:xfrm>
          <a:prstGeom prst="rect">
            <a:avLst/>
          </a:prstGeom>
          <a:solidFill>
            <a:srgbClr val="00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2D30F8C1-FE06-214E-B3DB-D322DB5D2749}"/>
              </a:ext>
            </a:extLst>
          </p:cNvPr>
          <p:cNvSpPr/>
          <p:nvPr/>
        </p:nvSpPr>
        <p:spPr>
          <a:xfrm>
            <a:off x="1029731" y="1691639"/>
            <a:ext cx="7628237" cy="516103"/>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6764B5-124D-4E38-8915-A886B34AFBC7}"/>
              </a:ext>
            </a:extLst>
          </p:cNvPr>
          <p:cNvSpPr>
            <a:spLocks noGrp="1"/>
          </p:cNvSpPr>
          <p:nvPr>
            <p:ph type="title"/>
          </p:nvPr>
        </p:nvSpPr>
        <p:spPr/>
        <p:txBody>
          <a:bodyPr/>
          <a:lstStyle/>
          <a:p>
            <a:r>
              <a:rPr lang="en-GB" dirty="0"/>
              <a:t>Agenda</a:t>
            </a:r>
          </a:p>
        </p:txBody>
      </p:sp>
      <p:sp>
        <p:nvSpPr>
          <p:cNvPr id="4" name="Text Placeholder 3">
            <a:extLst>
              <a:ext uri="{FF2B5EF4-FFF2-40B4-BE49-F238E27FC236}">
                <a16:creationId xmlns:a16="http://schemas.microsoft.com/office/drawing/2014/main" id="{8573B088-1860-4D09-908E-FDF6756390FF}"/>
              </a:ext>
            </a:extLst>
          </p:cNvPr>
          <p:cNvSpPr>
            <a:spLocks noGrp="1"/>
          </p:cNvSpPr>
          <p:nvPr>
            <p:ph type="body" sz="quarter" idx="11"/>
          </p:nvPr>
        </p:nvSpPr>
        <p:spPr>
          <a:xfrm>
            <a:off x="1215203" y="1815210"/>
            <a:ext cx="7722852" cy="457200"/>
          </a:xfrm>
        </p:spPr>
        <p:txBody>
          <a:bodyPr/>
          <a:lstStyle/>
          <a:p>
            <a:pPr marL="0" indent="0">
              <a:buNone/>
            </a:pPr>
            <a:r>
              <a:rPr lang="en-US" sz="1800" dirty="0"/>
              <a:t>Introduction to Zebra</a:t>
            </a:r>
            <a:endParaRPr lang="en-GB" sz="1800" dirty="0"/>
          </a:p>
        </p:txBody>
      </p:sp>
      <p:sp>
        <p:nvSpPr>
          <p:cNvPr id="5" name="Footer Placeholder 4">
            <a:extLst>
              <a:ext uri="{FF2B5EF4-FFF2-40B4-BE49-F238E27FC236}">
                <a16:creationId xmlns:a16="http://schemas.microsoft.com/office/drawing/2014/main" id="{8079321D-154C-4C22-91D3-A22BB3DF3291}"/>
              </a:ext>
            </a:extLst>
          </p:cNvPr>
          <p:cNvSpPr>
            <a:spLocks noGrp="1"/>
          </p:cNvSpPr>
          <p:nvPr>
            <p:ph type="ftr" sz="quarter" idx="12"/>
          </p:nvPr>
        </p:nvSpPr>
        <p:spPr/>
        <p:txBody>
          <a:bodyPr/>
          <a:lstStyle/>
          <a:p>
            <a:r>
              <a:rPr lang="en-US"/>
              <a:t>ZEBRA TECHNOLOGIES</a:t>
            </a:r>
            <a:endParaRPr lang="en-US" dirty="0"/>
          </a:p>
        </p:txBody>
      </p:sp>
      <p:sp>
        <p:nvSpPr>
          <p:cNvPr id="6" name="Text Placeholder 3">
            <a:extLst>
              <a:ext uri="{FF2B5EF4-FFF2-40B4-BE49-F238E27FC236}">
                <a16:creationId xmlns:a16="http://schemas.microsoft.com/office/drawing/2014/main" id="{D058FDAE-BE28-E64C-AD4D-1BB31E836209}"/>
              </a:ext>
            </a:extLst>
          </p:cNvPr>
          <p:cNvSpPr txBox="1">
            <a:spLocks/>
          </p:cNvSpPr>
          <p:nvPr/>
        </p:nvSpPr>
        <p:spPr>
          <a:xfrm>
            <a:off x="1215203" y="2435108"/>
            <a:ext cx="7722852"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800" dirty="0"/>
              <a:t>Trends and drivers in warehousing</a:t>
            </a:r>
          </a:p>
        </p:txBody>
      </p:sp>
      <p:sp>
        <p:nvSpPr>
          <p:cNvPr id="7" name="Text Placeholder 3">
            <a:extLst>
              <a:ext uri="{FF2B5EF4-FFF2-40B4-BE49-F238E27FC236}">
                <a16:creationId xmlns:a16="http://schemas.microsoft.com/office/drawing/2014/main" id="{1299206C-504A-A94F-ADF4-8C151B9B2F63}"/>
              </a:ext>
            </a:extLst>
          </p:cNvPr>
          <p:cNvSpPr txBox="1">
            <a:spLocks/>
          </p:cNvSpPr>
          <p:nvPr/>
        </p:nvSpPr>
        <p:spPr>
          <a:xfrm>
            <a:off x="1215203" y="3055006"/>
            <a:ext cx="7722852"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800" dirty="0"/>
              <a:t>DCS Solutions that drive transformation in warehousing</a:t>
            </a:r>
          </a:p>
        </p:txBody>
      </p:sp>
      <p:sp>
        <p:nvSpPr>
          <p:cNvPr id="8" name="Text Placeholder 3">
            <a:extLst>
              <a:ext uri="{FF2B5EF4-FFF2-40B4-BE49-F238E27FC236}">
                <a16:creationId xmlns:a16="http://schemas.microsoft.com/office/drawing/2014/main" id="{442776FD-399E-7A48-8810-B7988EAD74C7}"/>
              </a:ext>
            </a:extLst>
          </p:cNvPr>
          <p:cNvSpPr txBox="1">
            <a:spLocks/>
          </p:cNvSpPr>
          <p:nvPr/>
        </p:nvSpPr>
        <p:spPr>
          <a:xfrm>
            <a:off x="1215203" y="3674904"/>
            <a:ext cx="7722852"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800" dirty="0"/>
              <a:t>Portfolio and products for warehousing applications</a:t>
            </a:r>
          </a:p>
        </p:txBody>
      </p:sp>
      <p:sp>
        <p:nvSpPr>
          <p:cNvPr id="9" name="Text Placeholder 3">
            <a:extLst>
              <a:ext uri="{FF2B5EF4-FFF2-40B4-BE49-F238E27FC236}">
                <a16:creationId xmlns:a16="http://schemas.microsoft.com/office/drawing/2014/main" id="{42F6063C-AC04-5340-ABD0-A83DD3471380}"/>
              </a:ext>
            </a:extLst>
          </p:cNvPr>
          <p:cNvSpPr txBox="1">
            <a:spLocks/>
          </p:cNvSpPr>
          <p:nvPr/>
        </p:nvSpPr>
        <p:spPr>
          <a:xfrm>
            <a:off x="1215203" y="4294800"/>
            <a:ext cx="7722852" cy="399534"/>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800" dirty="0"/>
              <a:t>Zebra -your trusted partner for warehousing data capture and beyond</a:t>
            </a:r>
          </a:p>
        </p:txBody>
      </p:sp>
      <p:sp>
        <p:nvSpPr>
          <p:cNvPr id="20" name="Text Placeholder 3">
            <a:hlinkClick r:id="rId6" action="ppaction://hlinksldjump"/>
            <a:extLst>
              <a:ext uri="{FF2B5EF4-FFF2-40B4-BE49-F238E27FC236}">
                <a16:creationId xmlns:a16="http://schemas.microsoft.com/office/drawing/2014/main" id="{61325F0C-0AD8-E449-BB9E-2A3DE29D1301}"/>
              </a:ext>
            </a:extLst>
          </p:cNvPr>
          <p:cNvSpPr txBox="1">
            <a:spLocks/>
          </p:cNvSpPr>
          <p:nvPr/>
        </p:nvSpPr>
        <p:spPr>
          <a:xfrm>
            <a:off x="457199" y="17328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1</a:t>
            </a:r>
            <a:endParaRPr lang="en-GB" sz="2600" b="1" dirty="0">
              <a:solidFill>
                <a:schemeClr val="bg1"/>
              </a:solidFill>
            </a:endParaRPr>
          </a:p>
        </p:txBody>
      </p:sp>
      <p:sp>
        <p:nvSpPr>
          <p:cNvPr id="21" name="Text Placeholder 3">
            <a:hlinkClick r:id="rId2" action="ppaction://hlinksldjump"/>
            <a:extLst>
              <a:ext uri="{FF2B5EF4-FFF2-40B4-BE49-F238E27FC236}">
                <a16:creationId xmlns:a16="http://schemas.microsoft.com/office/drawing/2014/main" id="{468E8648-04DF-6643-AD8F-DA1240D57054}"/>
              </a:ext>
            </a:extLst>
          </p:cNvPr>
          <p:cNvSpPr txBox="1">
            <a:spLocks/>
          </p:cNvSpPr>
          <p:nvPr/>
        </p:nvSpPr>
        <p:spPr>
          <a:xfrm>
            <a:off x="457199" y="2369204"/>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2600" b="1" dirty="0">
                <a:solidFill>
                  <a:schemeClr val="bg1"/>
                </a:solidFill>
              </a:rPr>
              <a:t>2</a:t>
            </a:r>
          </a:p>
        </p:txBody>
      </p:sp>
      <p:sp>
        <p:nvSpPr>
          <p:cNvPr id="22" name="Text Placeholder 3">
            <a:hlinkClick r:id="rId3" action="ppaction://hlinksldjump"/>
            <a:extLst>
              <a:ext uri="{FF2B5EF4-FFF2-40B4-BE49-F238E27FC236}">
                <a16:creationId xmlns:a16="http://schemas.microsoft.com/office/drawing/2014/main" id="{72C5C3D1-20B3-DD40-934D-A37CCA93C35C}"/>
              </a:ext>
            </a:extLst>
          </p:cNvPr>
          <p:cNvSpPr txBox="1">
            <a:spLocks/>
          </p:cNvSpPr>
          <p:nvPr/>
        </p:nvSpPr>
        <p:spPr>
          <a:xfrm>
            <a:off x="457199" y="2989102"/>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2600" b="1" dirty="0">
                <a:solidFill>
                  <a:schemeClr val="bg1"/>
                </a:solidFill>
              </a:rPr>
              <a:t>3</a:t>
            </a:r>
          </a:p>
        </p:txBody>
      </p:sp>
      <p:sp>
        <p:nvSpPr>
          <p:cNvPr id="23" name="Text Placeholder 3">
            <a:hlinkClick r:id="rId4" action="ppaction://hlinksldjump"/>
            <a:extLst>
              <a:ext uri="{FF2B5EF4-FFF2-40B4-BE49-F238E27FC236}">
                <a16:creationId xmlns:a16="http://schemas.microsoft.com/office/drawing/2014/main" id="{5A2DB788-214F-9F41-959F-DEC7CB62BAAC}"/>
              </a:ext>
            </a:extLst>
          </p:cNvPr>
          <p:cNvSpPr txBox="1">
            <a:spLocks/>
          </p:cNvSpPr>
          <p:nvPr/>
        </p:nvSpPr>
        <p:spPr>
          <a:xfrm>
            <a:off x="457199" y="360900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2600" b="1" dirty="0">
                <a:solidFill>
                  <a:schemeClr val="bg1"/>
                </a:solidFill>
              </a:rPr>
              <a:t>4</a:t>
            </a:r>
          </a:p>
        </p:txBody>
      </p:sp>
      <p:sp>
        <p:nvSpPr>
          <p:cNvPr id="24" name="Text Placeholder 3">
            <a:hlinkClick r:id="rId5" action="ppaction://hlinksldjump"/>
            <a:extLst>
              <a:ext uri="{FF2B5EF4-FFF2-40B4-BE49-F238E27FC236}">
                <a16:creationId xmlns:a16="http://schemas.microsoft.com/office/drawing/2014/main" id="{5625F2AA-1172-9B4A-B8B3-7507585A3B2D}"/>
              </a:ext>
            </a:extLst>
          </p:cNvPr>
          <p:cNvSpPr txBox="1">
            <a:spLocks/>
          </p:cNvSpPr>
          <p:nvPr/>
        </p:nvSpPr>
        <p:spPr>
          <a:xfrm>
            <a:off x="457199" y="4237134"/>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2600" b="1" dirty="0">
                <a:solidFill>
                  <a:schemeClr val="bg1"/>
                </a:solidFill>
              </a:rPr>
              <a:t>5</a:t>
            </a:r>
          </a:p>
        </p:txBody>
      </p:sp>
    </p:spTree>
    <p:extLst>
      <p:ext uri="{BB962C8B-B14F-4D97-AF65-F5344CB8AC3E}">
        <p14:creationId xmlns:p14="http://schemas.microsoft.com/office/powerpoint/2010/main" val="503063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oy&#10;&#10;Description automatically generated">
            <a:extLst>
              <a:ext uri="{FF2B5EF4-FFF2-40B4-BE49-F238E27FC236}">
                <a16:creationId xmlns:a16="http://schemas.microsoft.com/office/drawing/2014/main" id="{E8CCDF24-3D49-8C4D-933F-5377C1F771E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66893">
            <a:off x="7657490" y="683608"/>
            <a:ext cx="3935032" cy="2675940"/>
          </a:xfrm>
          <a:prstGeom prst="rect">
            <a:avLst/>
          </a:prstGeom>
        </p:spPr>
      </p:pic>
      <p:sp>
        <p:nvSpPr>
          <p:cNvPr id="2" name="Title 1">
            <a:extLst>
              <a:ext uri="{FF2B5EF4-FFF2-40B4-BE49-F238E27FC236}">
                <a16:creationId xmlns:a16="http://schemas.microsoft.com/office/drawing/2014/main" id="{323438FC-5805-E741-8262-A04414929FCC}"/>
              </a:ext>
            </a:extLst>
          </p:cNvPr>
          <p:cNvSpPr>
            <a:spLocks noGrp="1"/>
          </p:cNvSpPr>
          <p:nvPr>
            <p:ph type="title"/>
          </p:nvPr>
        </p:nvSpPr>
        <p:spPr/>
        <p:txBody>
          <a:bodyPr/>
          <a:lstStyle/>
          <a:p>
            <a:r>
              <a:rPr lang="en-GB" dirty="0"/>
              <a:t>Scanners Purpose-built for Warehousing</a:t>
            </a:r>
          </a:p>
        </p:txBody>
      </p:sp>
      <p:sp>
        <p:nvSpPr>
          <p:cNvPr id="5" name="Footer Placeholder 4">
            <a:extLst>
              <a:ext uri="{FF2B5EF4-FFF2-40B4-BE49-F238E27FC236}">
                <a16:creationId xmlns:a16="http://schemas.microsoft.com/office/drawing/2014/main" id="{E69BEB75-6980-0D41-A120-93CE9804ECA7}"/>
              </a:ext>
            </a:extLst>
          </p:cNvPr>
          <p:cNvSpPr>
            <a:spLocks noGrp="1"/>
          </p:cNvSpPr>
          <p:nvPr>
            <p:ph type="ftr" sz="quarter" idx="12"/>
          </p:nvPr>
        </p:nvSpPr>
        <p:spPr/>
        <p:txBody>
          <a:bodyPr/>
          <a:lstStyle/>
          <a:p>
            <a:r>
              <a:rPr lang="en-US"/>
              <a:t>ZEBRA TECHNOLOGIES</a:t>
            </a:r>
            <a:endParaRPr lang="en-US" dirty="0"/>
          </a:p>
        </p:txBody>
      </p:sp>
      <p:sp>
        <p:nvSpPr>
          <p:cNvPr id="7" name="Rectangle 6">
            <a:extLst>
              <a:ext uri="{FF2B5EF4-FFF2-40B4-BE49-F238E27FC236}">
                <a16:creationId xmlns:a16="http://schemas.microsoft.com/office/drawing/2014/main" id="{357C07B0-E42C-E343-B59A-F6112318431D}"/>
              </a:ext>
            </a:extLst>
          </p:cNvPr>
          <p:cNvSpPr/>
          <p:nvPr/>
        </p:nvSpPr>
        <p:spPr>
          <a:xfrm>
            <a:off x="378454" y="1007433"/>
            <a:ext cx="3044299" cy="636072"/>
          </a:xfrm>
          <a:prstGeom prst="rect">
            <a:avLst/>
          </a:prstGeom>
        </p:spPr>
        <p:txBody>
          <a:bodyPr wrap="square">
            <a:spAutoFit/>
          </a:bodyPr>
          <a:lstStyle/>
          <a:p>
            <a:r>
              <a:rPr lang="en-GB" sz="1200" dirty="0">
                <a:solidFill>
                  <a:srgbClr val="00A7FF"/>
                </a:solidFill>
              </a:rPr>
              <a:t>3600 Series Ultra-Rugged Scanner</a:t>
            </a:r>
          </a:p>
          <a:p>
            <a:pPr>
              <a:spcBef>
                <a:spcPts val="400"/>
              </a:spcBef>
            </a:pPr>
            <a:r>
              <a:rPr lang="en-GB" sz="1000" b="1" dirty="0"/>
              <a:t>Be unstoppable with relentless performance</a:t>
            </a:r>
          </a:p>
          <a:p>
            <a:endParaRPr lang="en-GB" sz="1000" dirty="0"/>
          </a:p>
        </p:txBody>
      </p:sp>
      <p:graphicFrame>
        <p:nvGraphicFramePr>
          <p:cNvPr id="6" name="Table 5">
            <a:extLst>
              <a:ext uri="{FF2B5EF4-FFF2-40B4-BE49-F238E27FC236}">
                <a16:creationId xmlns:a16="http://schemas.microsoft.com/office/drawing/2014/main" id="{CE8465E1-338E-9A48-AB9C-8DD4F7960BEF}"/>
              </a:ext>
            </a:extLst>
          </p:cNvPr>
          <p:cNvGraphicFramePr>
            <a:graphicFrameLocks noGrp="1"/>
          </p:cNvGraphicFramePr>
          <p:nvPr>
            <p:extLst>
              <p:ext uri="{D42A27DB-BD31-4B8C-83A1-F6EECF244321}">
                <p14:modId xmlns:p14="http://schemas.microsoft.com/office/powerpoint/2010/main" val="289884133"/>
              </p:ext>
            </p:extLst>
          </p:nvPr>
        </p:nvGraphicFramePr>
        <p:xfrm>
          <a:off x="1582325" y="3409205"/>
          <a:ext cx="8077200" cy="2804759"/>
        </p:xfrm>
        <a:graphic>
          <a:graphicData uri="http://schemas.openxmlformats.org/drawingml/2006/table">
            <a:tbl>
              <a:tblPr>
                <a:tableStyleId>{3B4B98B0-60AC-42C2-AFA5-B58CD77FA1E5}</a:tableStyleId>
              </a:tblPr>
              <a:tblGrid>
                <a:gridCol w="1615440">
                  <a:extLst>
                    <a:ext uri="{9D8B030D-6E8A-4147-A177-3AD203B41FA5}">
                      <a16:colId xmlns:a16="http://schemas.microsoft.com/office/drawing/2014/main" val="1379462273"/>
                    </a:ext>
                  </a:extLst>
                </a:gridCol>
                <a:gridCol w="1615440">
                  <a:extLst>
                    <a:ext uri="{9D8B030D-6E8A-4147-A177-3AD203B41FA5}">
                      <a16:colId xmlns:a16="http://schemas.microsoft.com/office/drawing/2014/main" val="759459009"/>
                    </a:ext>
                  </a:extLst>
                </a:gridCol>
                <a:gridCol w="1615440">
                  <a:extLst>
                    <a:ext uri="{9D8B030D-6E8A-4147-A177-3AD203B41FA5}">
                      <a16:colId xmlns:a16="http://schemas.microsoft.com/office/drawing/2014/main" val="234842368"/>
                    </a:ext>
                  </a:extLst>
                </a:gridCol>
                <a:gridCol w="1615440">
                  <a:extLst>
                    <a:ext uri="{9D8B030D-6E8A-4147-A177-3AD203B41FA5}">
                      <a16:colId xmlns:a16="http://schemas.microsoft.com/office/drawing/2014/main" val="2054326788"/>
                    </a:ext>
                  </a:extLst>
                </a:gridCol>
                <a:gridCol w="1615440">
                  <a:extLst>
                    <a:ext uri="{9D8B030D-6E8A-4147-A177-3AD203B41FA5}">
                      <a16:colId xmlns:a16="http://schemas.microsoft.com/office/drawing/2014/main" val="578034393"/>
                    </a:ext>
                  </a:extLst>
                </a:gridCol>
              </a:tblGrid>
              <a:tr h="567765">
                <a:tc>
                  <a:txBody>
                    <a:bodyPr/>
                    <a:lstStyle/>
                    <a:p>
                      <a:pPr algn="ctr" fontAlgn="ctr"/>
                      <a:r>
                        <a:rPr lang="en-US" sz="900" b="1" u="none" strike="noStrike" dirty="0">
                          <a:solidFill>
                            <a:schemeClr val="bg1"/>
                          </a:solidFill>
                          <a:effectLst/>
                          <a:latin typeface="+mn-lt"/>
                        </a:rPr>
                        <a:t>LI3608-SR</a:t>
                      </a:r>
                    </a:p>
                    <a:p>
                      <a:pPr algn="ctr" fontAlgn="ctr"/>
                      <a:r>
                        <a:rPr lang="en-US" sz="900" b="1" u="none" strike="noStrike" dirty="0">
                          <a:solidFill>
                            <a:schemeClr val="bg1"/>
                          </a:solidFill>
                          <a:effectLst/>
                          <a:latin typeface="+mn-lt"/>
                        </a:rPr>
                        <a:t>LI3678-SR</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algn="ctr" fontAlgn="ctr"/>
                      <a:r>
                        <a:rPr lang="en-US" sz="900" b="1" i="0" u="none" strike="noStrike" dirty="0">
                          <a:solidFill>
                            <a:schemeClr val="bg1"/>
                          </a:solidFill>
                          <a:effectLst/>
                          <a:latin typeface="+mn-lt"/>
                        </a:rPr>
                        <a:t>DS3608-SR</a:t>
                      </a:r>
                    </a:p>
                    <a:p>
                      <a:pPr algn="ctr" fontAlgn="ctr"/>
                      <a:r>
                        <a:rPr lang="en-US" sz="900" b="1" i="0" u="none" strike="noStrike" dirty="0">
                          <a:solidFill>
                            <a:schemeClr val="bg1"/>
                          </a:solidFill>
                          <a:effectLst/>
                          <a:latin typeface="+mn-lt"/>
                        </a:rPr>
                        <a:t>DS3678-SR</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algn="ctr" fontAlgn="ctr"/>
                      <a:r>
                        <a:rPr lang="en-US" sz="900" b="1" u="none" strike="noStrike" dirty="0">
                          <a:solidFill>
                            <a:schemeClr val="bg1"/>
                          </a:solidFill>
                          <a:effectLst/>
                          <a:latin typeface="+mn-lt"/>
                        </a:rPr>
                        <a:t>DS3608-HP</a:t>
                      </a:r>
                    </a:p>
                    <a:p>
                      <a:pPr algn="ctr" fontAlgn="ctr"/>
                      <a:r>
                        <a:rPr lang="en-US" sz="900" b="1" u="none" strike="noStrike" dirty="0">
                          <a:solidFill>
                            <a:schemeClr val="bg1"/>
                          </a:solidFill>
                          <a:effectLst/>
                          <a:latin typeface="+mn-lt"/>
                        </a:rPr>
                        <a:t>DS3678-HP</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algn="ctr" fontAlgn="ctr"/>
                      <a:r>
                        <a:rPr lang="en-US" sz="900" b="1" i="0" u="none" strike="noStrike" dirty="0">
                          <a:solidFill>
                            <a:schemeClr val="bg1"/>
                          </a:solidFill>
                          <a:effectLst/>
                          <a:latin typeface="+mn-lt"/>
                        </a:rPr>
                        <a:t>LI3608-ER </a:t>
                      </a:r>
                    </a:p>
                    <a:p>
                      <a:pPr algn="ctr" fontAlgn="ctr"/>
                      <a:r>
                        <a:rPr lang="en-US" sz="900" b="1" i="0" u="none" strike="noStrike" dirty="0">
                          <a:solidFill>
                            <a:schemeClr val="bg1"/>
                          </a:solidFill>
                          <a:effectLst/>
                          <a:latin typeface="+mn-lt"/>
                        </a:rPr>
                        <a:t>LI3678-ER</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algn="ctr" fontAlgn="ctr"/>
                      <a:r>
                        <a:rPr lang="en-US" sz="900" b="1" i="0" u="none" strike="noStrike" dirty="0">
                          <a:solidFill>
                            <a:schemeClr val="bg1"/>
                          </a:solidFill>
                          <a:effectLst/>
                          <a:latin typeface="+mn-lt"/>
                        </a:rPr>
                        <a:t>DS3608-ER </a:t>
                      </a:r>
                    </a:p>
                    <a:p>
                      <a:pPr algn="ctr" fontAlgn="ctr"/>
                      <a:r>
                        <a:rPr lang="en-US" sz="900" b="1" i="0" u="none" strike="noStrike" dirty="0">
                          <a:solidFill>
                            <a:schemeClr val="bg1"/>
                          </a:solidFill>
                          <a:effectLst/>
                          <a:latin typeface="+mn-lt"/>
                        </a:rPr>
                        <a:t>DS3678-ER</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extLst>
                  <a:ext uri="{0D108BD9-81ED-4DB2-BD59-A6C34878D82A}">
                    <a16:rowId xmlns:a16="http://schemas.microsoft.com/office/drawing/2014/main" val="2109397003"/>
                  </a:ext>
                </a:extLst>
              </a:tr>
              <a:tr h="567765">
                <a:tc>
                  <a:txBody>
                    <a:bodyPr/>
                    <a:lstStyle/>
                    <a:p>
                      <a:pPr algn="ctr" fontAlgn="b"/>
                      <a:r>
                        <a:rPr lang="en-US" sz="900" b="1" u="none" strike="noStrike" dirty="0">
                          <a:solidFill>
                            <a:srgbClr val="000000"/>
                          </a:solidFill>
                          <a:effectLst/>
                          <a:latin typeface="+mn-lt"/>
                        </a:rPr>
                        <a:t>1D </a:t>
                      </a:r>
                      <a:br>
                        <a:rPr lang="en-US" sz="900" b="1" u="none" strike="noStrike" dirty="0">
                          <a:solidFill>
                            <a:srgbClr val="000000"/>
                          </a:solidFill>
                          <a:effectLst/>
                          <a:latin typeface="+mn-lt"/>
                        </a:rPr>
                      </a:br>
                      <a:r>
                        <a:rPr lang="en-US" sz="900" b="1" u="none" strike="noStrike" dirty="0">
                          <a:solidFill>
                            <a:srgbClr val="000000"/>
                          </a:solidFill>
                          <a:effectLst/>
                          <a:latin typeface="+mn-lt"/>
                        </a:rPr>
                        <a:t>Linear</a:t>
                      </a:r>
                      <a:endParaRPr lang="en-US" sz="900" b="1" i="0" u="none" strike="noStrike" dirty="0">
                        <a:solidFill>
                          <a:srgbClr val="000000"/>
                        </a:solidFill>
                        <a:effectLst/>
                        <a:latin typeface="+mn-lt"/>
                      </a:endParaRPr>
                    </a:p>
                  </a:txBody>
                  <a:tcPr marL="36000" marR="36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n-US" sz="900" b="1" i="0" u="none" strike="noStrike" dirty="0">
                          <a:solidFill>
                            <a:srgbClr val="000000"/>
                          </a:solidFill>
                          <a:effectLst/>
                          <a:latin typeface="+mn-lt"/>
                        </a:rPr>
                        <a:t>2D </a:t>
                      </a:r>
                      <a:br>
                        <a:rPr lang="en-US" sz="900" b="1" i="0" u="none" strike="noStrike" dirty="0">
                          <a:solidFill>
                            <a:srgbClr val="000000"/>
                          </a:solidFill>
                          <a:effectLst/>
                          <a:latin typeface="+mn-lt"/>
                        </a:rPr>
                      </a:br>
                      <a:r>
                        <a:rPr lang="en-US" sz="900" b="1" i="0" u="none" strike="noStrike" dirty="0">
                          <a:solidFill>
                            <a:srgbClr val="000000"/>
                          </a:solidFill>
                          <a:effectLst/>
                          <a:latin typeface="+mn-lt"/>
                        </a:rPr>
                        <a:t>Standard Range</a:t>
                      </a:r>
                    </a:p>
                  </a:txBody>
                  <a:tcPr marL="36000" marR="36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defTabSz="1088212">
                        <a:lnSpc>
                          <a:spcPts val="1200"/>
                        </a:lnSpc>
                      </a:pPr>
                      <a:r>
                        <a:rPr lang="en-US" sz="900" b="1" u="none" strike="noStrike" dirty="0">
                          <a:solidFill>
                            <a:srgbClr val="000000"/>
                          </a:solidFill>
                          <a:effectLst/>
                          <a:latin typeface="+mn-lt"/>
                        </a:rPr>
                        <a:t>2D </a:t>
                      </a:r>
                      <a:br>
                        <a:rPr lang="en-US" sz="900" b="1" u="none" strike="noStrike" dirty="0">
                          <a:solidFill>
                            <a:srgbClr val="000000"/>
                          </a:solidFill>
                          <a:effectLst/>
                          <a:latin typeface="+mn-lt"/>
                        </a:rPr>
                      </a:br>
                      <a:r>
                        <a:rPr lang="en-US" sz="900" b="1" u="none" strike="noStrike" dirty="0">
                          <a:solidFill>
                            <a:srgbClr val="000000"/>
                          </a:solidFill>
                          <a:effectLst/>
                          <a:latin typeface="+mn-lt"/>
                        </a:rPr>
                        <a:t>High Performance</a:t>
                      </a:r>
                      <a:endParaRPr lang="en-US" sz="900" b="1" dirty="0">
                        <a:solidFill>
                          <a:srgbClr val="000000"/>
                        </a:solidFill>
                        <a:latin typeface="+mn-lt"/>
                      </a:endParaRPr>
                    </a:p>
                  </a:txBody>
                  <a:tcPr marL="36000" marR="36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defTabSz="1088212">
                        <a:lnSpc>
                          <a:spcPts val="1200"/>
                        </a:lnSpc>
                      </a:pPr>
                      <a:r>
                        <a:rPr lang="en-US" sz="900" b="1" dirty="0">
                          <a:solidFill>
                            <a:srgbClr val="000000"/>
                          </a:solidFill>
                          <a:latin typeface="+mn-lt"/>
                        </a:rPr>
                        <a:t>1D </a:t>
                      </a:r>
                      <a:br>
                        <a:rPr lang="en-US" sz="900" b="1" dirty="0">
                          <a:solidFill>
                            <a:srgbClr val="000000"/>
                          </a:solidFill>
                          <a:latin typeface="+mn-lt"/>
                        </a:rPr>
                      </a:br>
                      <a:r>
                        <a:rPr lang="en-US" sz="900" b="1" dirty="0">
                          <a:solidFill>
                            <a:srgbClr val="000000"/>
                          </a:solidFill>
                          <a:latin typeface="+mn-lt"/>
                        </a:rPr>
                        <a:t>Long Range</a:t>
                      </a:r>
                    </a:p>
                  </a:txBody>
                  <a:tcPr marL="36000" marR="36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defTabSz="1088212">
                        <a:lnSpc>
                          <a:spcPts val="1200"/>
                        </a:lnSpc>
                      </a:pPr>
                      <a:r>
                        <a:rPr lang="en-US" sz="900" b="1" dirty="0">
                          <a:solidFill>
                            <a:srgbClr val="000000"/>
                          </a:solidFill>
                          <a:latin typeface="+mn-lt"/>
                        </a:rPr>
                        <a:t>2D </a:t>
                      </a:r>
                      <a:br>
                        <a:rPr lang="en-US" sz="900" b="1" dirty="0">
                          <a:solidFill>
                            <a:srgbClr val="000000"/>
                          </a:solidFill>
                          <a:latin typeface="+mn-lt"/>
                        </a:rPr>
                      </a:br>
                      <a:r>
                        <a:rPr lang="en-US" sz="900" b="1" dirty="0">
                          <a:solidFill>
                            <a:srgbClr val="000000"/>
                          </a:solidFill>
                          <a:latin typeface="+mn-lt"/>
                        </a:rPr>
                        <a:t>Long Range</a:t>
                      </a:r>
                    </a:p>
                  </a:txBody>
                  <a:tcPr marL="36000" marR="36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extLst>
                  <a:ext uri="{0D108BD9-81ED-4DB2-BD59-A6C34878D82A}">
                    <a16:rowId xmlns:a16="http://schemas.microsoft.com/office/drawing/2014/main" val="3226849562"/>
                  </a:ext>
                </a:extLst>
              </a:tr>
              <a:tr h="690402">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ea typeface="+mn-ea"/>
                          <a:cs typeface="+mn-cs"/>
                        </a:rPr>
                        <a:t>Standard Range 1D linear imager, Reads off LCD</a:t>
                      </a: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a:txBody>
                  <a:tcPr marL="108000" marR="108000" marT="54000" marB="54000" anchor="ctr">
                    <a:lnL w="12700" cap="flat" cmpd="sng" algn="ctr">
                      <a:solidFill>
                        <a:schemeClr val="accent6"/>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ea typeface="+mn-ea"/>
                          <a:cs typeface="+mn-cs"/>
                        </a:rPr>
                        <a:t>Standard Range Reads off LCD, Basic Image capture, LED aimer</a:t>
                      </a: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ea typeface="+mn-ea"/>
                          <a:cs typeface="+mn-cs"/>
                        </a:rPr>
                        <a:t>Mid Range Reads off LCD, OCR, Doc Cap, Advanced Image capture, Signature capture, Laser Aimer</a:t>
                      </a: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ea typeface="+mn-ea"/>
                          <a:cs typeface="+mn-cs"/>
                        </a:rPr>
                        <a:t>Extended Range 1D (Long Range) </a:t>
                      </a:r>
                    </a:p>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ea typeface="+mn-ea"/>
                          <a:cs typeface="+mn-cs"/>
                        </a:rPr>
                        <a:t>Reads off LCD</a:t>
                      </a: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ea typeface="+mn-ea"/>
                          <a:cs typeface="+mn-cs"/>
                        </a:rPr>
                        <a:t>Extended Range 2D (Long Range) </a:t>
                      </a:r>
                    </a:p>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ea typeface="+mn-ea"/>
                          <a:cs typeface="+mn-cs"/>
                        </a:rPr>
                        <a:t>Reads off LCD, Basic image capture</a:t>
                      </a: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4246418"/>
                  </a:ext>
                </a:extLst>
              </a:tr>
              <a:tr h="978827">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ea typeface="+mn-ea"/>
                          <a:cs typeface="+mn-cs"/>
                        </a:rPr>
                        <a:t>Near field reading, Shipping and Receiving on loading docks and receiving dock doors. Small Item pick and pack, </a:t>
                      </a:r>
                      <a:r>
                        <a:rPr kumimoji="0" lang="en-US" sz="900" b="0" i="0" u="none" strike="noStrike" kern="1200" cap="none" spc="0" normalizeH="0" baseline="0" noProof="0" dirty="0" err="1">
                          <a:ln>
                            <a:noFill/>
                          </a:ln>
                          <a:solidFill>
                            <a:srgbClr val="000000"/>
                          </a:solidFill>
                          <a:effectLst/>
                          <a:uLnTx/>
                          <a:uFillTx/>
                          <a:latin typeface="+mn-lt"/>
                          <a:ea typeface="+mn-ea"/>
                          <a:cs typeface="+mn-cs"/>
                        </a:rPr>
                        <a:t>Mfg</a:t>
                      </a:r>
                      <a:r>
                        <a:rPr kumimoji="0" lang="en-US" sz="900" b="0" i="0" u="none" strike="noStrike" kern="1200" cap="none" spc="0" normalizeH="0" baseline="0" noProof="0" dirty="0">
                          <a:ln>
                            <a:noFill/>
                          </a:ln>
                          <a:solidFill>
                            <a:srgbClr val="000000"/>
                          </a:solidFill>
                          <a:effectLst/>
                          <a:uLnTx/>
                          <a:uFillTx/>
                          <a:latin typeface="+mn-lt"/>
                          <a:ea typeface="+mn-ea"/>
                          <a:cs typeface="+mn-cs"/>
                        </a:rPr>
                        <a:t> WIP.</a:t>
                      </a: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a:txBody>
                  <a:tcPr marL="108000" marR="108000" marT="54000" marB="54000" anchor="ctr">
                    <a:lnL w="12700" cap="flat" cmpd="sng" algn="ctr">
                      <a:solidFill>
                        <a:schemeClr val="accent6"/>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ea typeface="+mn-ea"/>
                          <a:cs typeface="+mn-cs"/>
                        </a:rPr>
                        <a:t>Near field 2D reading, Shipping and Receiving on loading docks and receiving dock doors. Small Item pick and pack, </a:t>
                      </a:r>
                      <a:r>
                        <a:rPr kumimoji="0" lang="en-US" sz="900" b="0" i="0" u="none" strike="noStrike" kern="1200" cap="none" spc="0" normalizeH="0" baseline="0" noProof="0" dirty="0" err="1">
                          <a:ln>
                            <a:noFill/>
                          </a:ln>
                          <a:solidFill>
                            <a:srgbClr val="000000"/>
                          </a:solidFill>
                          <a:effectLst/>
                          <a:uLnTx/>
                          <a:uFillTx/>
                          <a:latin typeface="+mn-lt"/>
                          <a:ea typeface="+mn-ea"/>
                          <a:cs typeface="+mn-cs"/>
                        </a:rPr>
                        <a:t>Mfg</a:t>
                      </a:r>
                      <a:r>
                        <a:rPr kumimoji="0" lang="en-US" sz="900" b="0" i="0" u="none" strike="noStrike" kern="1200" cap="none" spc="0" normalizeH="0" baseline="0" noProof="0" dirty="0">
                          <a:ln>
                            <a:noFill/>
                          </a:ln>
                          <a:solidFill>
                            <a:srgbClr val="000000"/>
                          </a:solidFill>
                          <a:effectLst/>
                          <a:uLnTx/>
                          <a:uFillTx/>
                          <a:latin typeface="+mn-lt"/>
                          <a:ea typeface="+mn-ea"/>
                          <a:cs typeface="+mn-cs"/>
                        </a:rPr>
                        <a:t> WIP.</a:t>
                      </a: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ea typeface="+mn-ea"/>
                          <a:cs typeface="+mn-cs"/>
                        </a:rPr>
                        <a:t>Mid-Range reading for reading large items on loading docks for shipping and receiving. Package / Courier services poof of delivery / image capture.</a:t>
                      </a: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ea typeface="+mn-ea"/>
                          <a:cs typeface="+mn-cs"/>
                        </a:rPr>
                        <a:t>Picking, Forklift applications, WH /DC, Transportation Cross dock</a:t>
                      </a: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ea typeface="+mn-ea"/>
                          <a:cs typeface="+mn-cs"/>
                        </a:rPr>
                        <a:t>Picking, Forklift applications, WH /DC, Transportation Cross dock</a:t>
                      </a: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06806332"/>
                  </a:ext>
                </a:extLst>
              </a:tr>
            </a:tbl>
          </a:graphicData>
        </a:graphic>
      </p:graphicFrame>
    </p:spTree>
    <p:extLst>
      <p:ext uri="{BB962C8B-B14F-4D97-AF65-F5344CB8AC3E}">
        <p14:creationId xmlns:p14="http://schemas.microsoft.com/office/powerpoint/2010/main" val="4035254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61EB6-B6E2-8B41-BD5F-CB5D25682E59}"/>
              </a:ext>
            </a:extLst>
          </p:cNvPr>
          <p:cNvSpPr>
            <a:spLocks noGrp="1"/>
          </p:cNvSpPr>
          <p:nvPr>
            <p:ph type="title"/>
          </p:nvPr>
        </p:nvSpPr>
        <p:spPr/>
        <p:txBody>
          <a:bodyPr/>
          <a:lstStyle/>
          <a:p>
            <a:r>
              <a:rPr lang="en-GB" dirty="0" err="1"/>
              <a:t>DataCapture</a:t>
            </a:r>
            <a:r>
              <a:rPr lang="en-GB" dirty="0"/>
              <a:t> DNA Enabled Scanners</a:t>
            </a:r>
          </a:p>
        </p:txBody>
      </p:sp>
      <p:sp>
        <p:nvSpPr>
          <p:cNvPr id="3" name="Text Placeholder 2">
            <a:extLst>
              <a:ext uri="{FF2B5EF4-FFF2-40B4-BE49-F238E27FC236}">
                <a16:creationId xmlns:a16="http://schemas.microsoft.com/office/drawing/2014/main" id="{1E9748DF-CEF1-5B41-913D-1C824CD0E8BD}"/>
              </a:ext>
            </a:extLst>
          </p:cNvPr>
          <p:cNvSpPr>
            <a:spLocks noGrp="1"/>
          </p:cNvSpPr>
          <p:nvPr>
            <p:ph type="body" sz="quarter" idx="10"/>
          </p:nvPr>
        </p:nvSpPr>
        <p:spPr/>
        <p:txBody>
          <a:bodyPr/>
          <a:lstStyle/>
          <a:p>
            <a:r>
              <a:rPr lang="en-GB" dirty="0"/>
              <a:t>Going beyond the barcode</a:t>
            </a:r>
          </a:p>
        </p:txBody>
      </p:sp>
      <p:graphicFrame>
        <p:nvGraphicFramePr>
          <p:cNvPr id="4" name="Table 3">
            <a:extLst>
              <a:ext uri="{FF2B5EF4-FFF2-40B4-BE49-F238E27FC236}">
                <a16:creationId xmlns:a16="http://schemas.microsoft.com/office/drawing/2014/main" id="{46080E75-DDC6-204E-8801-4441F3D82DBB}"/>
              </a:ext>
            </a:extLst>
          </p:cNvPr>
          <p:cNvGraphicFramePr>
            <a:graphicFrameLocks noGrp="1"/>
          </p:cNvGraphicFramePr>
          <p:nvPr>
            <p:extLst>
              <p:ext uri="{D42A27DB-BD31-4B8C-83A1-F6EECF244321}">
                <p14:modId xmlns:p14="http://schemas.microsoft.com/office/powerpoint/2010/main" val="2460040953"/>
              </p:ext>
            </p:extLst>
          </p:nvPr>
        </p:nvGraphicFramePr>
        <p:xfrm>
          <a:off x="2253341" y="2404507"/>
          <a:ext cx="6084000" cy="4012495"/>
        </p:xfrm>
        <a:graphic>
          <a:graphicData uri="http://schemas.openxmlformats.org/drawingml/2006/table">
            <a:tbl>
              <a:tblPr>
                <a:tableStyleId>{3B4B98B0-60AC-42C2-AFA5-B58CD77FA1E5}</a:tableStyleId>
              </a:tblPr>
              <a:tblGrid>
                <a:gridCol w="1404000">
                  <a:extLst>
                    <a:ext uri="{9D8B030D-6E8A-4147-A177-3AD203B41FA5}">
                      <a16:colId xmlns:a16="http://schemas.microsoft.com/office/drawing/2014/main" val="382215951"/>
                    </a:ext>
                  </a:extLst>
                </a:gridCol>
                <a:gridCol w="2088000">
                  <a:extLst>
                    <a:ext uri="{9D8B030D-6E8A-4147-A177-3AD203B41FA5}">
                      <a16:colId xmlns:a16="http://schemas.microsoft.com/office/drawing/2014/main" val="273333506"/>
                    </a:ext>
                  </a:extLst>
                </a:gridCol>
                <a:gridCol w="1296000">
                  <a:extLst>
                    <a:ext uri="{9D8B030D-6E8A-4147-A177-3AD203B41FA5}">
                      <a16:colId xmlns:a16="http://schemas.microsoft.com/office/drawing/2014/main" val="1379462273"/>
                    </a:ext>
                  </a:extLst>
                </a:gridCol>
                <a:gridCol w="1296000">
                  <a:extLst>
                    <a:ext uri="{9D8B030D-6E8A-4147-A177-3AD203B41FA5}">
                      <a16:colId xmlns:a16="http://schemas.microsoft.com/office/drawing/2014/main" val="759459009"/>
                    </a:ext>
                  </a:extLst>
                </a:gridCol>
              </a:tblGrid>
              <a:tr h="243449">
                <a:tc>
                  <a:txBody>
                    <a:bodyPr/>
                    <a:lstStyle/>
                    <a:p>
                      <a:pPr algn="l" fontAlgn="ctr"/>
                      <a:endParaRPr lang="en-US" sz="800" b="1" i="0" u="none" strike="noStrike" dirty="0">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endParaRPr lang="en-US" sz="800" b="1" i="0" u="none" strike="noStrike">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fontAlgn="ctr"/>
                      <a:r>
                        <a:rPr lang="en-US" sz="800" b="1" u="none" strike="noStrike" dirty="0">
                          <a:solidFill>
                            <a:schemeClr val="bg1"/>
                          </a:solidFill>
                          <a:effectLst/>
                          <a:latin typeface="+mn-lt"/>
                        </a:rPr>
                        <a:t>Ultra-Rugged</a:t>
                      </a:r>
                      <a:endParaRPr lang="en-US" sz="8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hMerge="1">
                  <a:txBody>
                    <a:bodyPr/>
                    <a:lstStyle/>
                    <a:p>
                      <a:pPr algn="ctr" fontAlgn="ctr"/>
                      <a:endParaRPr lang="en-US" sz="9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extLst>
                  <a:ext uri="{0D108BD9-81ED-4DB2-BD59-A6C34878D82A}">
                    <a16:rowId xmlns:a16="http://schemas.microsoft.com/office/drawing/2014/main" val="2109397003"/>
                  </a:ext>
                </a:extLst>
              </a:tr>
              <a:tr h="310002">
                <a:tc>
                  <a:txBody>
                    <a:bodyPr/>
                    <a:lstStyle/>
                    <a:p>
                      <a:pPr algn="ctr" fontAlgn="b"/>
                      <a:endParaRPr lang="en-US" sz="800" b="0" i="0" u="none" strike="noStrike" dirty="0">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800" b="0" i="0" u="none" strike="noStrike" dirty="0">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800" b="1" u="none" strike="noStrike" dirty="0">
                          <a:solidFill>
                            <a:srgbClr val="000000"/>
                          </a:solidFill>
                          <a:effectLst/>
                          <a:latin typeface="+mn-lt"/>
                        </a:rPr>
                        <a:t>DS3608/DS3678</a:t>
                      </a:r>
                      <a:endParaRPr lang="en-US" sz="800" b="1" i="0" u="none" strike="noStrike" dirty="0">
                        <a:solidFill>
                          <a:srgbClr val="000000"/>
                        </a:solidFill>
                        <a:effectLst/>
                        <a:latin typeface="+mn-lt"/>
                      </a:endParaRPr>
                    </a:p>
                  </a:txBody>
                  <a:tcPr marL="36000" marR="36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n-US" sz="800" b="1" i="0" u="none" strike="noStrike" dirty="0">
                          <a:solidFill>
                            <a:srgbClr val="000000"/>
                          </a:solidFill>
                          <a:effectLst/>
                          <a:latin typeface="+mn-lt"/>
                        </a:rPr>
                        <a:t>LI3608/LI3678</a:t>
                      </a:r>
                    </a:p>
                  </a:txBody>
                  <a:tcPr marL="36000" marR="36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extLst>
                  <a:ext uri="{0D108BD9-81ED-4DB2-BD59-A6C34878D82A}">
                    <a16:rowId xmlns:a16="http://schemas.microsoft.com/office/drawing/2014/main" val="3226849562"/>
                  </a:ext>
                </a:extLst>
              </a:tr>
              <a:tr h="249015">
                <a:tc rowSpan="3">
                  <a:txBody>
                    <a:bodyPr/>
                    <a:lstStyle/>
                    <a:p>
                      <a:pPr algn="l" fontAlgn="ctr"/>
                      <a:r>
                        <a:rPr lang="en-US" sz="800" b="1" u="none" strike="noStrike" dirty="0">
                          <a:solidFill>
                            <a:schemeClr val="bg1"/>
                          </a:solidFill>
                          <a:effectLst/>
                          <a:latin typeface="+mn-lt"/>
                        </a:rPr>
                        <a:t>Management Tools</a:t>
                      </a:r>
                      <a:endParaRPr lang="en-US" sz="8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algn="l" defTabSz="1088212">
                        <a:lnSpc>
                          <a:spcPts val="1200"/>
                        </a:lnSpc>
                      </a:pPr>
                      <a:r>
                        <a:rPr lang="en-US" sz="800" b="1" dirty="0">
                          <a:solidFill>
                            <a:srgbClr val="000000"/>
                          </a:solidFill>
                          <a:latin typeface="+mn-lt"/>
                        </a:rPr>
                        <a:t>123Scan Scanner Configuration</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X</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X</a:t>
                      </a: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4246418"/>
                  </a:ext>
                </a:extLst>
              </a:tr>
              <a:tr h="249015">
                <a:tc vMerge="1">
                  <a:txBody>
                    <a:bodyPr/>
                    <a:lstStyle/>
                    <a:p>
                      <a:pPr algn="l" fontAlgn="ctr"/>
                      <a:endParaRPr lang="en-US" sz="9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800" b="1" dirty="0">
                          <a:solidFill>
                            <a:srgbClr val="000000"/>
                          </a:solidFill>
                          <a:latin typeface="+mn-lt"/>
                        </a:rPr>
                        <a:t>Remote Management (SMS/WMI)</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X</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X</a:t>
                      </a: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06806332"/>
                  </a:ext>
                </a:extLst>
              </a:tr>
              <a:tr h="249015">
                <a:tc vMerge="1">
                  <a:txBody>
                    <a:bodyPr/>
                    <a:lstStyle/>
                    <a:p>
                      <a:pPr algn="l" fontAlgn="ctr"/>
                      <a:endParaRPr lang="en-US" sz="9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800" b="1" dirty="0" err="1">
                          <a:solidFill>
                            <a:srgbClr val="000000"/>
                          </a:solidFill>
                          <a:latin typeface="+mn-lt"/>
                        </a:rPr>
                        <a:t>PowerPrecision</a:t>
                      </a:r>
                      <a:r>
                        <a:rPr lang="en-US" sz="800" b="1" dirty="0">
                          <a:solidFill>
                            <a:srgbClr val="000000"/>
                          </a:solidFill>
                          <a:latin typeface="+mn-lt"/>
                        </a:rPr>
                        <a:t>+ Battery</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7601553"/>
                  </a:ext>
                </a:extLst>
              </a:tr>
              <a:tr h="259891">
                <a:tc rowSpan="2">
                  <a:txBody>
                    <a:bodyPr/>
                    <a:lstStyle/>
                    <a:p>
                      <a:pPr marL="0" marR="0" lvl="0" indent="0" algn="l" defTabSz="914126" rtl="0" eaLnBrk="1" fontAlgn="ctr" latinLnBrk="0" hangingPunct="1">
                        <a:lnSpc>
                          <a:spcPct val="100000"/>
                        </a:lnSpc>
                        <a:spcBef>
                          <a:spcPts val="0"/>
                        </a:spcBef>
                        <a:spcAft>
                          <a:spcPts val="0"/>
                        </a:spcAft>
                        <a:buClrTx/>
                        <a:buSzTx/>
                        <a:buFontTx/>
                        <a:buNone/>
                        <a:tabLst/>
                        <a:defRPr/>
                      </a:pPr>
                      <a:r>
                        <a:rPr lang="en-US" sz="800" b="1" u="none" strike="noStrike" dirty="0">
                          <a:solidFill>
                            <a:schemeClr val="bg1"/>
                          </a:solidFill>
                          <a:effectLst/>
                          <a:latin typeface="+mn-lt"/>
                        </a:rPr>
                        <a:t>Visibility Tools</a:t>
                      </a:r>
                      <a:endParaRPr lang="en-US" sz="8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800" b="1" dirty="0">
                          <a:solidFill>
                            <a:srgbClr val="000000"/>
                          </a:solidFill>
                          <a:latin typeface="+mn-lt"/>
                        </a:rPr>
                        <a:t>Remote Diagnostics</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X</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X</a:t>
                      </a:r>
                      <a:endPar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93896430"/>
                  </a:ext>
                </a:extLst>
              </a:tr>
              <a:tr h="243449">
                <a:tc vMerge="1">
                  <a:txBody>
                    <a:bodyPr/>
                    <a:lstStyle/>
                    <a:p>
                      <a:endParaRPr lang="en-US"/>
                    </a:p>
                  </a:txBody>
                  <a:tcPr>
                    <a:lnT w="12700" cap="flat" cmpd="sng" algn="ctr">
                      <a:solidFill>
                        <a:schemeClr val="bg1"/>
                      </a:solidFill>
                      <a:prstDash val="solid"/>
                      <a:round/>
                      <a:headEnd type="none" w="med" len="med"/>
                      <a:tailEnd type="none" w="med" len="med"/>
                    </a:lnT>
                  </a:tcPr>
                </a:tc>
                <a:tc>
                  <a:txBody>
                    <a:bodyPr/>
                    <a:lstStyle/>
                    <a:p>
                      <a:pPr algn="l" defTabSz="1088212">
                        <a:lnSpc>
                          <a:spcPts val="1200"/>
                        </a:lnSpc>
                      </a:pPr>
                      <a:r>
                        <a:rPr lang="en-US" sz="800" b="1" dirty="0" err="1">
                          <a:solidFill>
                            <a:srgbClr val="000000"/>
                          </a:solidFill>
                          <a:latin typeface="+mn-lt"/>
                        </a:rPr>
                        <a:t>ScanSpeed</a:t>
                      </a:r>
                      <a:r>
                        <a:rPr lang="en-US" sz="800" b="1" dirty="0">
                          <a:solidFill>
                            <a:srgbClr val="000000"/>
                          </a:solidFill>
                          <a:latin typeface="+mn-lt"/>
                        </a:rPr>
                        <a:t> Analytics</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ctr" fontAlgn="b"/>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0099192"/>
                  </a:ext>
                </a:extLst>
              </a:tr>
              <a:tr h="232215">
                <a:tc rowSpan="6">
                  <a:txBody>
                    <a:bodyPr/>
                    <a:lstStyle/>
                    <a:p>
                      <a:pPr algn="l" fontAlgn="ctr"/>
                      <a:r>
                        <a:rPr lang="en-US" sz="800" b="1" u="none" strike="noStrike" dirty="0">
                          <a:solidFill>
                            <a:schemeClr val="bg1"/>
                          </a:solidFill>
                          <a:effectLst/>
                          <a:latin typeface="+mn-lt"/>
                        </a:rPr>
                        <a:t>Productivity Tools</a:t>
                      </a:r>
                      <a:endParaRPr lang="en-US" sz="8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800" b="1" dirty="0">
                          <a:solidFill>
                            <a:srgbClr val="000000"/>
                          </a:solidFill>
                          <a:latin typeface="+mn-lt"/>
                        </a:rPr>
                        <a:t>PRZM Intelligent Imaging</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kumimoji="0" lang="en-US" sz="900" b="1" i="0" u="none" strike="noStrike" kern="1200" cap="none" spc="0" normalizeH="0" baseline="0" noProof="0" dirty="0">
                          <a:ln>
                            <a:noFill/>
                          </a:ln>
                          <a:solidFill>
                            <a:srgbClr val="000000"/>
                          </a:solidFill>
                          <a:effectLst/>
                          <a:uLnTx/>
                          <a:uFillTx/>
                          <a:latin typeface="+mn-lt"/>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ctr" fontAlgn="b"/>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9918744"/>
                  </a:ext>
                </a:extLst>
              </a:tr>
              <a:tr h="232215">
                <a:tc vMerge="1">
                  <a:txBody>
                    <a:bodyPr/>
                    <a:lstStyle/>
                    <a:p>
                      <a:endParaRPr lang="en-US"/>
                    </a:p>
                  </a:txBody>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800" b="1" dirty="0">
                          <a:solidFill>
                            <a:srgbClr val="000000"/>
                          </a:solidFill>
                          <a:latin typeface="+mn-lt"/>
                        </a:rPr>
                        <a:t>Multi-Code Data Formatting </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kumimoji="0" lang="en-US" sz="900" b="1" i="0" u="none" strike="noStrike" kern="1200" cap="none" spc="0" normalizeH="0" baseline="0" noProof="0" dirty="0">
                          <a:ln>
                            <a:noFill/>
                          </a:ln>
                          <a:solidFill>
                            <a:srgbClr val="000000"/>
                          </a:solidFill>
                          <a:effectLst/>
                          <a:uLnTx/>
                          <a:uFillTx/>
                          <a:latin typeface="+mn-lt"/>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ctr" fontAlgn="b"/>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80463151"/>
                  </a:ext>
                </a:extLst>
              </a:tr>
              <a:tr h="232215">
                <a:tc vMerge="1">
                  <a:txBody>
                    <a:bodyPr/>
                    <a:lstStyle/>
                    <a:p>
                      <a:endParaRPr lang="en-US"/>
                    </a:p>
                  </a:txBody>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800" b="1" dirty="0">
                          <a:solidFill>
                            <a:srgbClr val="000000"/>
                          </a:solidFill>
                          <a:latin typeface="+mn-lt"/>
                        </a:rPr>
                        <a:t>Preferred Symbol</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kumimoji="0" lang="en-US" sz="900" b="1" i="0" u="none" strike="noStrike" kern="1200" cap="none" spc="0" normalizeH="0" baseline="0" noProof="0" dirty="0">
                          <a:ln>
                            <a:noFill/>
                          </a:ln>
                          <a:solidFill>
                            <a:srgbClr val="000000"/>
                          </a:solidFill>
                          <a:effectLst/>
                          <a:uLnTx/>
                          <a:uFillTx/>
                          <a:latin typeface="+mn-lt"/>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ctr" fontAlgn="b"/>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12386058"/>
                  </a:ext>
                </a:extLst>
              </a:tr>
              <a:tr h="232215">
                <a:tc vMerge="1">
                  <a:txBody>
                    <a:bodyPr/>
                    <a:lstStyle/>
                    <a:p>
                      <a:endParaRPr lang="en-US"/>
                    </a:p>
                  </a:txBody>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800" b="1" dirty="0">
                          <a:solidFill>
                            <a:srgbClr val="000000"/>
                          </a:solidFill>
                          <a:latin typeface="+mn-lt"/>
                        </a:rPr>
                        <a:t>Wi-Fi Friendly Mode</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ctr" fontAlgn="b"/>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5841092"/>
                  </a:ext>
                </a:extLst>
              </a:tr>
              <a:tr h="232215">
                <a:tc vMerge="1">
                  <a:txBody>
                    <a:bodyPr/>
                    <a:lstStyle/>
                    <a:p>
                      <a:pPr algn="l" fontAlgn="ctr"/>
                      <a:endParaRPr lang="en-US" sz="900" b="1" i="0" u="none" strike="noStrike" dirty="0">
                        <a:solidFill>
                          <a:schemeClr val="bg1"/>
                        </a:solidFill>
                        <a:effectLst/>
                        <a:latin typeface="+mn-lt"/>
                      </a:endParaRPr>
                    </a:p>
                  </a:txBody>
                  <a:tcPr marL="72000" marR="4805" marT="480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800" b="1" dirty="0">
                          <a:solidFill>
                            <a:srgbClr val="000000"/>
                          </a:solidFill>
                          <a:latin typeface="+mn-lt"/>
                        </a:rPr>
                        <a:t>Intelligent Document Capture</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kumimoji="0" lang="en-US" sz="900" b="1" i="0" u="none" strike="noStrike" kern="1200" cap="none" spc="0" normalizeH="0" baseline="0" noProof="0" dirty="0">
                          <a:ln>
                            <a:noFill/>
                          </a:ln>
                          <a:solidFill>
                            <a:srgbClr val="000000"/>
                          </a:solidFill>
                          <a:effectLst/>
                          <a:uLnTx/>
                          <a:uFillTx/>
                          <a:latin typeface="+mn-lt"/>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ctr" fontAlgn="b"/>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07090021"/>
                  </a:ext>
                </a:extLst>
              </a:tr>
              <a:tr h="232215">
                <a:tc vMerge="1">
                  <a:txBody>
                    <a:bodyPr/>
                    <a:lstStyle/>
                    <a:p>
                      <a:pPr algn="l" fontAlgn="ctr"/>
                      <a:endParaRPr lang="en-US" sz="8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800" b="1" dirty="0">
                          <a:solidFill>
                            <a:srgbClr val="000000"/>
                          </a:solidFill>
                          <a:latin typeface="+mn-lt"/>
                        </a:rPr>
                        <a:t>UDI Scan+</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n-US" sz="900" b="1" i="0" u="none" strike="noStrike" dirty="0">
                          <a:solidFill>
                            <a:srgbClr val="000000"/>
                          </a:solidFill>
                          <a:effectLst/>
                          <a:latin typeface="+mn-lt"/>
                        </a:rPr>
                        <a:t>coming soon</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85881087"/>
                  </a:ext>
                </a:extLst>
              </a:tr>
              <a:tr h="232215">
                <a:tc rowSpan="3">
                  <a:txBody>
                    <a:bodyPr/>
                    <a:lstStyle/>
                    <a:p>
                      <a:pPr algn="l" fontAlgn="ctr"/>
                      <a:r>
                        <a:rPr lang="en-US" sz="800" b="1" u="none" strike="noStrike" dirty="0">
                          <a:solidFill>
                            <a:schemeClr val="bg1"/>
                          </a:solidFill>
                          <a:effectLst/>
                          <a:latin typeface="+mn-lt"/>
                        </a:rPr>
                        <a:t>Development Tools</a:t>
                      </a:r>
                      <a:endParaRPr lang="en-US" sz="8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800" b="1" dirty="0">
                          <a:solidFill>
                            <a:srgbClr val="000000"/>
                          </a:solidFill>
                          <a:latin typeface="+mn-lt"/>
                        </a:rPr>
                        <a:t>Scanner Software Development Kits</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ctr" fontAlgn="b"/>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52289990"/>
                  </a:ext>
                </a:extLst>
              </a:tr>
              <a:tr h="232215">
                <a:tc vMerge="1">
                  <a:txBody>
                    <a:bodyPr/>
                    <a:lstStyle/>
                    <a:p>
                      <a:endParaRPr lang="en-US"/>
                    </a:p>
                  </a:txBody>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800" b="1" dirty="0">
                          <a:solidFill>
                            <a:srgbClr val="000000"/>
                          </a:solidFill>
                          <a:latin typeface="+mn-lt"/>
                        </a:rPr>
                        <a:t>Scanner Control Application</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ctr" fontAlgn="b"/>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978731"/>
                  </a:ext>
                </a:extLst>
              </a:tr>
              <a:tr h="232215">
                <a:tc vMerge="1">
                  <a:txBody>
                    <a:bodyPr/>
                    <a:lstStyle/>
                    <a:p>
                      <a:endParaRPr lang="en-US"/>
                    </a:p>
                  </a:txBody>
                  <a:tcPr>
                    <a:lnT w="12700" cap="flat" cmpd="sng" algn="ctr">
                      <a:solidFill>
                        <a:schemeClr val="bg1"/>
                      </a:solidFill>
                      <a:prstDash val="solid"/>
                      <a:round/>
                      <a:headEnd type="none" w="med" len="med"/>
                      <a:tailEnd type="none" w="med" len="med"/>
                    </a:lnT>
                  </a:tcPr>
                </a:tc>
                <a:tc>
                  <a:txBody>
                    <a:bodyPr/>
                    <a:lstStyle/>
                    <a:p>
                      <a:pPr algn="l" defTabSz="1088212">
                        <a:lnSpc>
                          <a:spcPts val="1200"/>
                        </a:lnSpc>
                      </a:pPr>
                      <a:r>
                        <a:rPr lang="en-US" sz="800" b="1" dirty="0">
                          <a:solidFill>
                            <a:srgbClr val="000000"/>
                          </a:solidFill>
                          <a:latin typeface="+mn-lt"/>
                        </a:rPr>
                        <a:t>Scan-to-Connect Utility</a:t>
                      </a: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ctr" fontAlgn="b"/>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X</a:t>
                      </a:r>
                      <a:endParaRPr lang="en-US" sz="900" b="1" i="0" u="none" strike="noStrike" dirty="0">
                        <a:solidFill>
                          <a:srgbClr val="000000"/>
                        </a:solidFill>
                        <a:effectLst/>
                        <a:latin typeface="+mn-lt"/>
                      </a:endParaRPr>
                    </a:p>
                  </a:txBody>
                  <a:tcPr marL="108000" marR="108000" marT="54000" marB="5400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0108705"/>
                  </a:ext>
                </a:extLst>
              </a:tr>
            </a:tbl>
          </a:graphicData>
        </a:graphic>
      </p:graphicFrame>
      <p:pic>
        <p:nvPicPr>
          <p:cNvPr id="5" name="Picture 4">
            <a:extLst>
              <a:ext uri="{FF2B5EF4-FFF2-40B4-BE49-F238E27FC236}">
                <a16:creationId xmlns:a16="http://schemas.microsoft.com/office/drawing/2014/main" id="{BE4B31B5-5517-634E-8450-8D3099F630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1618" y="1432911"/>
            <a:ext cx="1930738" cy="1032408"/>
          </a:xfrm>
          <a:prstGeom prst="rect">
            <a:avLst/>
          </a:prstGeom>
        </p:spPr>
      </p:pic>
      <p:pic>
        <p:nvPicPr>
          <p:cNvPr id="6" name="Picture 5">
            <a:extLst>
              <a:ext uri="{FF2B5EF4-FFF2-40B4-BE49-F238E27FC236}">
                <a16:creationId xmlns:a16="http://schemas.microsoft.com/office/drawing/2014/main" id="{300DC9D4-8969-1F45-B376-5C05493E4A6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50782" y="1432911"/>
            <a:ext cx="1319794" cy="939119"/>
          </a:xfrm>
          <a:prstGeom prst="rect">
            <a:avLst/>
          </a:prstGeom>
        </p:spPr>
      </p:pic>
    </p:spTree>
    <p:extLst>
      <p:ext uri="{BB962C8B-B14F-4D97-AF65-F5344CB8AC3E}">
        <p14:creationId xmlns:p14="http://schemas.microsoft.com/office/powerpoint/2010/main" val="2880004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1E9A1B-5946-EC49-8A9F-E62E571AF4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78660" y="1522308"/>
            <a:ext cx="2684890" cy="4141731"/>
          </a:xfrm>
          <a:prstGeom prst="rect">
            <a:avLst/>
          </a:prstGeom>
          <a:effectLst>
            <a:softEdge rad="0"/>
          </a:effectLst>
        </p:spPr>
      </p:pic>
      <p:pic>
        <p:nvPicPr>
          <p:cNvPr id="8" name="Picture 7">
            <a:extLst>
              <a:ext uri="{FF2B5EF4-FFF2-40B4-BE49-F238E27FC236}">
                <a16:creationId xmlns:a16="http://schemas.microsoft.com/office/drawing/2014/main" id="{4D7DAC4E-6887-844C-86F1-DB550D50866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 y="2406607"/>
            <a:ext cx="3413620" cy="3257432"/>
          </a:xfrm>
          <a:prstGeom prst="rect">
            <a:avLst/>
          </a:prstGeom>
        </p:spPr>
      </p:pic>
      <p:sp>
        <p:nvSpPr>
          <p:cNvPr id="2" name="Title 1">
            <a:extLst>
              <a:ext uri="{FF2B5EF4-FFF2-40B4-BE49-F238E27FC236}">
                <a16:creationId xmlns:a16="http://schemas.microsoft.com/office/drawing/2014/main" id="{32C9A4DD-F3AD-764F-A77E-1645D7A409FE}"/>
              </a:ext>
            </a:extLst>
          </p:cNvPr>
          <p:cNvSpPr>
            <a:spLocks noGrp="1"/>
          </p:cNvSpPr>
          <p:nvPr>
            <p:ph type="title"/>
          </p:nvPr>
        </p:nvSpPr>
        <p:spPr/>
        <p:txBody>
          <a:bodyPr/>
          <a:lstStyle/>
          <a:p>
            <a:r>
              <a:rPr lang="en-GB" dirty="0"/>
              <a:t>RFID Custom-made for Warehousing</a:t>
            </a:r>
          </a:p>
        </p:txBody>
      </p:sp>
      <p:pic>
        <p:nvPicPr>
          <p:cNvPr id="26" name="Picture 25" descr="A close up of electronics&#10;&#10;Description automatically generated">
            <a:extLst>
              <a:ext uri="{FF2B5EF4-FFF2-40B4-BE49-F238E27FC236}">
                <a16:creationId xmlns:a16="http://schemas.microsoft.com/office/drawing/2014/main" id="{8D0D99BE-E924-B845-8C10-E3CB8173B6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6018" y="3464115"/>
            <a:ext cx="3286385" cy="2247887"/>
          </a:xfrm>
          <a:prstGeom prst="rect">
            <a:avLst/>
          </a:prstGeom>
        </p:spPr>
      </p:pic>
      <p:sp>
        <p:nvSpPr>
          <p:cNvPr id="28" name="Rectangle 27">
            <a:extLst>
              <a:ext uri="{FF2B5EF4-FFF2-40B4-BE49-F238E27FC236}">
                <a16:creationId xmlns:a16="http://schemas.microsoft.com/office/drawing/2014/main" id="{D578136A-11E4-3B46-9722-A3E7CC23BF24}"/>
              </a:ext>
            </a:extLst>
          </p:cNvPr>
          <p:cNvSpPr/>
          <p:nvPr/>
        </p:nvSpPr>
        <p:spPr>
          <a:xfrm>
            <a:off x="6991373" y="5521813"/>
            <a:ext cx="2282854" cy="636072"/>
          </a:xfrm>
          <a:prstGeom prst="rect">
            <a:avLst/>
          </a:prstGeom>
        </p:spPr>
        <p:txBody>
          <a:bodyPr wrap="square">
            <a:spAutoFit/>
          </a:bodyPr>
          <a:lstStyle/>
          <a:p>
            <a:r>
              <a:rPr lang="en-GB" sz="1200" dirty="0">
                <a:solidFill>
                  <a:srgbClr val="00A7FF"/>
                </a:solidFill>
              </a:rPr>
              <a:t>FX9600 Fixed RFID Reader </a:t>
            </a:r>
          </a:p>
          <a:p>
            <a:pPr>
              <a:spcBef>
                <a:spcPts val="400"/>
              </a:spcBef>
            </a:pPr>
            <a:r>
              <a:rPr lang="en-GB" sz="1000" b="1" dirty="0"/>
              <a:t>Top of the line performance for high-volume rugged environments</a:t>
            </a:r>
          </a:p>
        </p:txBody>
      </p:sp>
      <p:pic>
        <p:nvPicPr>
          <p:cNvPr id="3" name="Picture 2">
            <a:extLst>
              <a:ext uri="{FF2B5EF4-FFF2-40B4-BE49-F238E27FC236}">
                <a16:creationId xmlns:a16="http://schemas.microsoft.com/office/drawing/2014/main" id="{337F369D-D9B7-8841-9A0F-BF21F450E8C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91373" y="1522308"/>
            <a:ext cx="1721690" cy="998753"/>
          </a:xfrm>
          <a:prstGeom prst="rect">
            <a:avLst/>
          </a:prstGeom>
        </p:spPr>
      </p:pic>
      <p:sp>
        <p:nvSpPr>
          <p:cNvPr id="16" name="Rectangle 15">
            <a:extLst>
              <a:ext uri="{FF2B5EF4-FFF2-40B4-BE49-F238E27FC236}">
                <a16:creationId xmlns:a16="http://schemas.microsoft.com/office/drawing/2014/main" id="{AF9A8051-7C54-8C48-96B7-A8BFFB971545}"/>
              </a:ext>
            </a:extLst>
          </p:cNvPr>
          <p:cNvSpPr/>
          <p:nvPr/>
        </p:nvSpPr>
        <p:spPr>
          <a:xfrm>
            <a:off x="7107321" y="2562622"/>
            <a:ext cx="1605742" cy="636072"/>
          </a:xfrm>
          <a:prstGeom prst="rect">
            <a:avLst/>
          </a:prstGeom>
        </p:spPr>
        <p:txBody>
          <a:bodyPr wrap="square">
            <a:spAutoFit/>
          </a:bodyPr>
          <a:lstStyle/>
          <a:p>
            <a:r>
              <a:rPr lang="en-GB" sz="1200" dirty="0">
                <a:solidFill>
                  <a:srgbClr val="00A7FF"/>
                </a:solidFill>
              </a:rPr>
              <a:t>ATR7000 </a:t>
            </a:r>
          </a:p>
          <a:p>
            <a:pPr>
              <a:spcBef>
                <a:spcPts val="400"/>
              </a:spcBef>
            </a:pPr>
            <a:r>
              <a:rPr lang="en-GB" sz="1000" b="1" dirty="0"/>
              <a:t>Pinpoint location of all of your tagged assets</a:t>
            </a:r>
          </a:p>
        </p:txBody>
      </p:sp>
      <p:sp>
        <p:nvSpPr>
          <p:cNvPr id="31" name="Rectangle 30">
            <a:extLst>
              <a:ext uri="{FF2B5EF4-FFF2-40B4-BE49-F238E27FC236}">
                <a16:creationId xmlns:a16="http://schemas.microsoft.com/office/drawing/2014/main" id="{F5C36E9B-C2B7-B74F-A086-75303BA826D5}"/>
              </a:ext>
            </a:extLst>
          </p:cNvPr>
          <p:cNvSpPr/>
          <p:nvPr/>
        </p:nvSpPr>
        <p:spPr>
          <a:xfrm>
            <a:off x="973161" y="5530784"/>
            <a:ext cx="1959394" cy="666849"/>
          </a:xfrm>
          <a:prstGeom prst="rect">
            <a:avLst/>
          </a:prstGeom>
        </p:spPr>
        <p:txBody>
          <a:bodyPr wrap="square">
            <a:spAutoFit/>
          </a:bodyPr>
          <a:lstStyle/>
          <a:p>
            <a:r>
              <a:rPr lang="en-GB" sz="1200" dirty="0">
                <a:solidFill>
                  <a:srgbClr val="00A7FF"/>
                </a:solidFill>
              </a:rPr>
              <a:t>MC3330R </a:t>
            </a:r>
            <a:br>
              <a:rPr lang="en-GB" sz="1200" dirty="0">
                <a:solidFill>
                  <a:srgbClr val="00A7FF"/>
                </a:solidFill>
              </a:rPr>
            </a:br>
            <a:r>
              <a:rPr lang="en-GB" sz="1200" dirty="0">
                <a:solidFill>
                  <a:srgbClr val="00A7FF"/>
                </a:solidFill>
              </a:rPr>
              <a:t>RFID / 1D / 2D Reader </a:t>
            </a:r>
          </a:p>
          <a:p>
            <a:pPr>
              <a:spcBef>
                <a:spcPts val="400"/>
              </a:spcBef>
            </a:pPr>
            <a:r>
              <a:rPr lang="en-GB" sz="1000" b="1" dirty="0"/>
              <a:t>Less trekking, more tracking</a:t>
            </a:r>
          </a:p>
        </p:txBody>
      </p:sp>
      <p:sp>
        <p:nvSpPr>
          <p:cNvPr id="30" name="Rectangle 29">
            <a:extLst>
              <a:ext uri="{FF2B5EF4-FFF2-40B4-BE49-F238E27FC236}">
                <a16:creationId xmlns:a16="http://schemas.microsoft.com/office/drawing/2014/main" id="{54C7A47C-BE97-C64E-B7AC-ED69E716BA89}"/>
              </a:ext>
            </a:extLst>
          </p:cNvPr>
          <p:cNvSpPr/>
          <p:nvPr/>
        </p:nvSpPr>
        <p:spPr>
          <a:xfrm>
            <a:off x="4083211" y="5530784"/>
            <a:ext cx="2090566" cy="820738"/>
          </a:xfrm>
          <a:prstGeom prst="rect">
            <a:avLst/>
          </a:prstGeom>
        </p:spPr>
        <p:txBody>
          <a:bodyPr wrap="square">
            <a:spAutoFit/>
          </a:bodyPr>
          <a:lstStyle/>
          <a:p>
            <a:r>
              <a:rPr lang="en-GB" sz="1200" dirty="0">
                <a:solidFill>
                  <a:srgbClr val="00A7FF"/>
                </a:solidFill>
              </a:rPr>
              <a:t>MC3390R </a:t>
            </a:r>
            <a:br>
              <a:rPr lang="en-GB" sz="1200" dirty="0">
                <a:solidFill>
                  <a:srgbClr val="00A7FF"/>
                </a:solidFill>
              </a:rPr>
            </a:br>
            <a:r>
              <a:rPr lang="en-GB" sz="1200" dirty="0">
                <a:solidFill>
                  <a:srgbClr val="00A7FF"/>
                </a:solidFill>
              </a:rPr>
              <a:t>RFID / 1D / 2D Reader </a:t>
            </a:r>
          </a:p>
          <a:p>
            <a:pPr>
              <a:spcBef>
                <a:spcPts val="400"/>
              </a:spcBef>
            </a:pPr>
            <a:r>
              <a:rPr lang="en-GB" sz="1000" b="1" dirty="0"/>
              <a:t>Zero in on distant items with zero effort</a:t>
            </a:r>
          </a:p>
        </p:txBody>
      </p:sp>
    </p:spTree>
    <p:extLst>
      <p:ext uri="{BB962C8B-B14F-4D97-AF65-F5344CB8AC3E}">
        <p14:creationId xmlns:p14="http://schemas.microsoft.com/office/powerpoint/2010/main" val="2761929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9A4DD-F3AD-764F-A77E-1645D7A409FE}"/>
              </a:ext>
            </a:extLst>
          </p:cNvPr>
          <p:cNvSpPr>
            <a:spLocks noGrp="1"/>
          </p:cNvSpPr>
          <p:nvPr>
            <p:ph type="title"/>
          </p:nvPr>
        </p:nvSpPr>
        <p:spPr/>
        <p:txBody>
          <a:bodyPr/>
          <a:lstStyle/>
          <a:p>
            <a:r>
              <a:rPr lang="en-GB" dirty="0"/>
              <a:t>Zebra Intelligent Edge Solutions</a:t>
            </a:r>
          </a:p>
        </p:txBody>
      </p:sp>
      <p:pic>
        <p:nvPicPr>
          <p:cNvPr id="6" name="Picture 5">
            <a:extLst>
              <a:ext uri="{FF2B5EF4-FFF2-40B4-BE49-F238E27FC236}">
                <a16:creationId xmlns:a16="http://schemas.microsoft.com/office/drawing/2014/main" id="{D340B7EC-843E-C644-B681-054A7C110D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4273" y="2246108"/>
            <a:ext cx="2091067" cy="2179167"/>
          </a:xfrm>
          <a:prstGeom prst="rect">
            <a:avLst/>
          </a:prstGeom>
        </p:spPr>
      </p:pic>
      <p:sp>
        <p:nvSpPr>
          <p:cNvPr id="22" name="Rectangle 21">
            <a:extLst>
              <a:ext uri="{FF2B5EF4-FFF2-40B4-BE49-F238E27FC236}">
                <a16:creationId xmlns:a16="http://schemas.microsoft.com/office/drawing/2014/main" id="{4876204D-231C-2D4E-83F0-64924FB320C6}"/>
              </a:ext>
            </a:extLst>
          </p:cNvPr>
          <p:cNvSpPr/>
          <p:nvPr/>
        </p:nvSpPr>
        <p:spPr>
          <a:xfrm>
            <a:off x="1214804" y="4466836"/>
            <a:ext cx="2091067" cy="636072"/>
          </a:xfrm>
          <a:prstGeom prst="rect">
            <a:avLst/>
          </a:prstGeom>
        </p:spPr>
        <p:txBody>
          <a:bodyPr wrap="square">
            <a:spAutoFit/>
          </a:bodyPr>
          <a:lstStyle/>
          <a:p>
            <a:r>
              <a:rPr lang="en-GB" sz="1200" dirty="0" err="1">
                <a:solidFill>
                  <a:srgbClr val="00A7FF"/>
                </a:solidFill>
              </a:rPr>
              <a:t>SmartPack</a:t>
            </a:r>
            <a:endParaRPr lang="en-GB" sz="1200" dirty="0">
              <a:solidFill>
                <a:srgbClr val="00A7FF"/>
              </a:solidFill>
            </a:endParaRPr>
          </a:p>
          <a:p>
            <a:pPr>
              <a:spcBef>
                <a:spcPts val="400"/>
              </a:spcBef>
            </a:pPr>
            <a:r>
              <a:rPr lang="en-GB" sz="1000" b="1" dirty="0"/>
              <a:t>Bring visibility that's visionary into loading operations</a:t>
            </a:r>
          </a:p>
        </p:txBody>
      </p:sp>
    </p:spTree>
    <p:extLst>
      <p:ext uri="{BB962C8B-B14F-4D97-AF65-F5344CB8AC3E}">
        <p14:creationId xmlns:p14="http://schemas.microsoft.com/office/powerpoint/2010/main" val="3309307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4FF6A8F-98DE-7F46-A327-06D4394BCEA5}"/>
              </a:ext>
            </a:extLst>
          </p:cNvPr>
          <p:cNvSpPr>
            <a:spLocks noGrp="1"/>
          </p:cNvSpPr>
          <p:nvPr>
            <p:ph type="ftr" sz="quarter" idx="12"/>
          </p:nvPr>
        </p:nvSpPr>
        <p:spPr/>
        <p:txBody>
          <a:bodyPr/>
          <a:lstStyle/>
          <a:p>
            <a:r>
              <a:rPr lang="en-US" dirty="0"/>
              <a:t>ZEBRA TECHNOLOGIES</a:t>
            </a:r>
          </a:p>
        </p:txBody>
      </p:sp>
      <p:sp>
        <p:nvSpPr>
          <p:cNvPr id="10" name="Title 1">
            <a:extLst>
              <a:ext uri="{FF2B5EF4-FFF2-40B4-BE49-F238E27FC236}">
                <a16:creationId xmlns:a16="http://schemas.microsoft.com/office/drawing/2014/main" id="{7F4C33A9-2FAD-774C-A0C1-3FF9D0802AD4}"/>
              </a:ext>
            </a:extLst>
          </p:cNvPr>
          <p:cNvSpPr txBox="1">
            <a:spLocks/>
          </p:cNvSpPr>
          <p:nvPr/>
        </p:nvSpPr>
        <p:spPr>
          <a:xfrm>
            <a:off x="457201" y="457200"/>
            <a:ext cx="11228832"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GB" dirty="0"/>
              <a:t>Why Zebra Gives You the Edge</a:t>
            </a:r>
            <a:endParaRPr lang="en-US" dirty="0"/>
          </a:p>
        </p:txBody>
      </p:sp>
      <p:sp>
        <p:nvSpPr>
          <p:cNvPr id="11" name="Text Placeholder 3">
            <a:extLst>
              <a:ext uri="{FF2B5EF4-FFF2-40B4-BE49-F238E27FC236}">
                <a16:creationId xmlns:a16="http://schemas.microsoft.com/office/drawing/2014/main" id="{53B6E078-539B-FB43-A72A-79D4D32B82DE}"/>
              </a:ext>
            </a:extLst>
          </p:cNvPr>
          <p:cNvSpPr>
            <a:spLocks noGrp="1"/>
          </p:cNvSpPr>
          <p:nvPr>
            <p:ph type="body" sz="quarter" idx="11"/>
          </p:nvPr>
        </p:nvSpPr>
        <p:spPr>
          <a:xfrm>
            <a:off x="1997618" y="1435985"/>
            <a:ext cx="3686779" cy="1031278"/>
          </a:xfrm>
        </p:spPr>
        <p:txBody>
          <a:bodyPr/>
          <a:lstStyle/>
          <a:p>
            <a:pPr marL="0" indent="0" fontAlgn="base">
              <a:buNone/>
            </a:pPr>
            <a:r>
              <a:rPr lang="en-GB" sz="2000" dirty="0">
                <a:solidFill>
                  <a:schemeClr val="accent1"/>
                </a:solidFill>
              </a:rPr>
              <a:t>Exceed customer expectations</a:t>
            </a:r>
            <a:endParaRPr lang="en-GB" sz="2000" b="1" dirty="0"/>
          </a:p>
          <a:p>
            <a:pPr marL="0" indent="0" fontAlgn="base">
              <a:spcBef>
                <a:spcPts val="400"/>
              </a:spcBef>
              <a:buNone/>
            </a:pPr>
            <a:r>
              <a:rPr lang="en-GB" sz="1400" dirty="0"/>
              <a:t>Warehousing technology solutions that help you to exceed expectations and boost efficiency, productivity and profitability </a:t>
            </a:r>
            <a:endParaRPr lang="en-US" sz="1700" dirty="0"/>
          </a:p>
        </p:txBody>
      </p:sp>
      <p:sp>
        <p:nvSpPr>
          <p:cNvPr id="14" name="Text Placeholder 3">
            <a:extLst>
              <a:ext uri="{FF2B5EF4-FFF2-40B4-BE49-F238E27FC236}">
                <a16:creationId xmlns:a16="http://schemas.microsoft.com/office/drawing/2014/main" id="{53B6E078-539B-FB43-A72A-79D4D32B82DE}"/>
              </a:ext>
            </a:extLst>
          </p:cNvPr>
          <p:cNvSpPr>
            <a:spLocks noGrp="1"/>
          </p:cNvSpPr>
          <p:nvPr>
            <p:ph type="body" sz="quarter" idx="11"/>
          </p:nvPr>
        </p:nvSpPr>
        <p:spPr>
          <a:xfrm>
            <a:off x="1997618" y="2966040"/>
            <a:ext cx="4017520" cy="1012576"/>
          </a:xfrm>
        </p:spPr>
        <p:txBody>
          <a:bodyPr/>
          <a:lstStyle/>
          <a:p>
            <a:pPr marL="0" indent="0" fontAlgn="base">
              <a:buNone/>
            </a:pPr>
            <a:r>
              <a:rPr lang="en-GB" sz="2000" dirty="0">
                <a:solidFill>
                  <a:schemeClr val="accent1"/>
                </a:solidFill>
              </a:rPr>
              <a:t>Innovation that drives performance </a:t>
            </a:r>
          </a:p>
          <a:p>
            <a:pPr marL="0" indent="0" fontAlgn="base">
              <a:spcBef>
                <a:spcPts val="400"/>
              </a:spcBef>
              <a:buNone/>
            </a:pPr>
            <a:r>
              <a:rPr lang="en-GB" sz="1400" dirty="0"/>
              <a:t>Hundreds of engineers. Thousands of patents. Named one of Fast Company’s Most Innovative Companies</a:t>
            </a:r>
            <a:endParaRPr lang="en-US" sz="1700" dirty="0"/>
          </a:p>
        </p:txBody>
      </p:sp>
      <p:sp>
        <p:nvSpPr>
          <p:cNvPr id="15" name="Text Placeholder 3">
            <a:extLst>
              <a:ext uri="{FF2B5EF4-FFF2-40B4-BE49-F238E27FC236}">
                <a16:creationId xmlns:a16="http://schemas.microsoft.com/office/drawing/2014/main" id="{53B6E078-539B-FB43-A72A-79D4D32B82DE}"/>
              </a:ext>
            </a:extLst>
          </p:cNvPr>
          <p:cNvSpPr>
            <a:spLocks noGrp="1"/>
          </p:cNvSpPr>
          <p:nvPr>
            <p:ph type="body" sz="quarter" idx="11"/>
          </p:nvPr>
        </p:nvSpPr>
        <p:spPr>
          <a:xfrm>
            <a:off x="7474070" y="2966040"/>
            <a:ext cx="3819746" cy="1378349"/>
          </a:xfrm>
        </p:spPr>
        <p:txBody>
          <a:bodyPr/>
          <a:lstStyle/>
          <a:p>
            <a:pPr marL="0" indent="0" fontAlgn="base">
              <a:buNone/>
            </a:pPr>
            <a:r>
              <a:rPr lang="en-GB" sz="2000" dirty="0">
                <a:solidFill>
                  <a:schemeClr val="accent1"/>
                </a:solidFill>
              </a:rPr>
              <a:t>Global solutions trusted by the world’s largest organizations </a:t>
            </a:r>
          </a:p>
          <a:p>
            <a:pPr marL="0" indent="0" fontAlgn="base">
              <a:spcBef>
                <a:spcPts val="400"/>
              </a:spcBef>
              <a:buNone/>
            </a:pPr>
            <a:r>
              <a:rPr lang="en-GB" sz="1400" dirty="0"/>
              <a:t>With over 10,000 partners across 100 countries, delivering industry-tailored solutions that help customers to flourish</a:t>
            </a:r>
            <a:endParaRPr lang="en-US" sz="1700" dirty="0"/>
          </a:p>
        </p:txBody>
      </p:sp>
      <p:sp>
        <p:nvSpPr>
          <p:cNvPr id="17" name="Text Placeholder 3">
            <a:extLst>
              <a:ext uri="{FF2B5EF4-FFF2-40B4-BE49-F238E27FC236}">
                <a16:creationId xmlns:a16="http://schemas.microsoft.com/office/drawing/2014/main" id="{53B6E078-539B-FB43-A72A-79D4D32B82DE}"/>
              </a:ext>
            </a:extLst>
          </p:cNvPr>
          <p:cNvSpPr>
            <a:spLocks noGrp="1"/>
          </p:cNvSpPr>
          <p:nvPr>
            <p:ph type="body" sz="quarter" idx="11"/>
          </p:nvPr>
        </p:nvSpPr>
        <p:spPr>
          <a:xfrm>
            <a:off x="1997618" y="4441669"/>
            <a:ext cx="3764602" cy="1035010"/>
          </a:xfrm>
        </p:spPr>
        <p:txBody>
          <a:bodyPr/>
          <a:lstStyle/>
          <a:p>
            <a:pPr marL="0" indent="0" fontAlgn="base">
              <a:buNone/>
            </a:pPr>
            <a:r>
              <a:rPr lang="en-GB" sz="2000" dirty="0">
                <a:solidFill>
                  <a:schemeClr val="accent1"/>
                </a:solidFill>
              </a:rPr>
              <a:t>Comprehensive portfolio </a:t>
            </a:r>
          </a:p>
          <a:p>
            <a:pPr marL="0" indent="0" fontAlgn="base">
              <a:spcBef>
                <a:spcPts val="400"/>
              </a:spcBef>
              <a:buNone/>
            </a:pPr>
            <a:r>
              <a:rPr lang="en-GB" sz="1400" dirty="0"/>
              <a:t>Barcode scanning, barcode printing, mobile computing, RFID, </a:t>
            </a:r>
            <a:r>
              <a:rPr lang="en-GB" sz="1400" dirty="0" err="1"/>
              <a:t>locationing</a:t>
            </a:r>
            <a:r>
              <a:rPr lang="en-GB" sz="1400" dirty="0"/>
              <a:t>, data platforms, software, services, supplies </a:t>
            </a:r>
          </a:p>
        </p:txBody>
      </p:sp>
      <p:sp>
        <p:nvSpPr>
          <p:cNvPr id="18" name="Text Placeholder 3">
            <a:extLst>
              <a:ext uri="{FF2B5EF4-FFF2-40B4-BE49-F238E27FC236}">
                <a16:creationId xmlns:a16="http://schemas.microsoft.com/office/drawing/2014/main" id="{53B6E078-539B-FB43-A72A-79D4D32B82DE}"/>
              </a:ext>
            </a:extLst>
          </p:cNvPr>
          <p:cNvSpPr>
            <a:spLocks noGrp="1"/>
          </p:cNvSpPr>
          <p:nvPr>
            <p:ph type="body" sz="quarter" idx="11"/>
          </p:nvPr>
        </p:nvSpPr>
        <p:spPr>
          <a:xfrm>
            <a:off x="7474070" y="1435986"/>
            <a:ext cx="3483490" cy="1031278"/>
          </a:xfrm>
        </p:spPr>
        <p:txBody>
          <a:bodyPr/>
          <a:lstStyle/>
          <a:p>
            <a:pPr marL="0" indent="0" fontAlgn="base">
              <a:buNone/>
            </a:pPr>
            <a:r>
              <a:rPr lang="en-GB" sz="2000" dirty="0">
                <a:solidFill>
                  <a:schemeClr val="accent1"/>
                </a:solidFill>
              </a:rPr>
              <a:t>Energizing the enterprise </a:t>
            </a:r>
          </a:p>
          <a:p>
            <a:pPr marL="0" indent="0" fontAlgn="base">
              <a:spcBef>
                <a:spcPts val="400"/>
              </a:spcBef>
              <a:buNone/>
            </a:pPr>
            <a:r>
              <a:rPr lang="en-GB" sz="1400" dirty="0"/>
              <a:t>Solutions in warehousing, transportation and logistics, manufacturing and retail that achieve a performance edge</a:t>
            </a:r>
            <a:endParaRPr lang="en-GB" sz="1700" dirty="0"/>
          </a:p>
        </p:txBody>
      </p:sp>
      <p:pic>
        <p:nvPicPr>
          <p:cNvPr id="21" name="Picture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2676" y="1468227"/>
            <a:ext cx="759298" cy="936031"/>
          </a:xfrm>
          <a:prstGeom prst="rect">
            <a:avLst/>
          </a:prstGeom>
        </p:spPr>
      </p:pic>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4128" y="3017404"/>
            <a:ext cx="916394" cy="909848"/>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4128" y="4461502"/>
            <a:ext cx="916394" cy="720024"/>
          </a:xfrm>
          <a:prstGeom prst="rect">
            <a:avLst/>
          </a:prstGeom>
        </p:spPr>
      </p:pic>
      <p:pic>
        <p:nvPicPr>
          <p:cNvPr id="24" name="Picture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73615" y="1471514"/>
            <a:ext cx="432842" cy="932744"/>
          </a:xfrm>
          <a:prstGeom prst="rect">
            <a:avLst/>
          </a:prstGeom>
        </p:spPr>
      </p:pic>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23761" y="2629957"/>
            <a:ext cx="1040762" cy="1138947"/>
          </a:xfrm>
          <a:prstGeom prst="rect">
            <a:avLst/>
          </a:prstGeom>
        </p:spPr>
      </p:pic>
    </p:spTree>
    <p:extLst>
      <p:ext uri="{BB962C8B-B14F-4D97-AF65-F5344CB8AC3E}">
        <p14:creationId xmlns:p14="http://schemas.microsoft.com/office/powerpoint/2010/main" val="1038603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indoor, sitting, small, table&#10;&#10;Description automatically generated">
            <a:extLst>
              <a:ext uri="{FF2B5EF4-FFF2-40B4-BE49-F238E27FC236}">
                <a16:creationId xmlns:a16="http://schemas.microsoft.com/office/drawing/2014/main" id="{78A8CEA0-2869-9D4F-9F3E-6C21591920C3}"/>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797BCDF5-711F-034D-BA1E-FB605A6A802E}"/>
              </a:ext>
            </a:extLst>
          </p:cNvPr>
          <p:cNvSpPr>
            <a:spLocks noGrp="1"/>
          </p:cNvSpPr>
          <p:nvPr>
            <p:ph type="title"/>
          </p:nvPr>
        </p:nvSpPr>
        <p:spPr>
          <a:xfrm>
            <a:off x="603503" y="1517904"/>
            <a:ext cx="5906153" cy="868680"/>
          </a:xfrm>
        </p:spPr>
        <p:txBody>
          <a:bodyPr/>
          <a:lstStyle/>
          <a:p>
            <a:r>
              <a:rPr lang="en-US" sz="2400" dirty="0"/>
              <a:t>Zebra – Your Partner for Warehousing </a:t>
            </a:r>
            <a:br>
              <a:rPr lang="en-US" sz="2400" dirty="0"/>
            </a:br>
            <a:r>
              <a:rPr lang="en-US" sz="2400" dirty="0"/>
              <a:t>Data Capture Solutions and More</a:t>
            </a:r>
            <a:br>
              <a:rPr lang="en-US" sz="2400" dirty="0"/>
            </a:br>
            <a:br>
              <a:rPr lang="en-US" sz="2400" dirty="0"/>
            </a:br>
            <a:endParaRPr lang="en-US" sz="2400" dirty="0"/>
          </a:p>
        </p:txBody>
      </p:sp>
      <p:sp>
        <p:nvSpPr>
          <p:cNvPr id="8" name="Text Placeholder 7">
            <a:extLst>
              <a:ext uri="{FF2B5EF4-FFF2-40B4-BE49-F238E27FC236}">
                <a16:creationId xmlns:a16="http://schemas.microsoft.com/office/drawing/2014/main" id="{122AB3C0-09B0-E74B-AC65-116E3E3345B7}"/>
              </a:ext>
            </a:extLst>
          </p:cNvPr>
          <p:cNvSpPr>
            <a:spLocks noGrp="1"/>
          </p:cNvSpPr>
          <p:nvPr>
            <p:ph type="body" sz="quarter" idx="12"/>
          </p:nvPr>
        </p:nvSpPr>
        <p:spPr/>
        <p:txBody>
          <a:bodyPr/>
          <a:lstStyle/>
          <a:p>
            <a:r>
              <a:rPr lang="en-GB" sz="2400" dirty="0"/>
              <a:t>Talk to us about capturing </a:t>
            </a:r>
            <a:br>
              <a:rPr lang="en-GB" sz="2400" dirty="0"/>
            </a:br>
            <a:r>
              <a:rPr lang="en-GB" sz="2400" dirty="0"/>
              <a:t>your performance edge</a:t>
            </a:r>
          </a:p>
          <a:p>
            <a:r>
              <a:rPr lang="en-GB" sz="1800" dirty="0"/>
              <a:t>Contact your sales representative </a:t>
            </a:r>
            <a:br>
              <a:rPr lang="en-GB" sz="1800" dirty="0"/>
            </a:br>
            <a:r>
              <a:rPr lang="en-GB" sz="1800" dirty="0"/>
              <a:t>or visit </a:t>
            </a:r>
            <a:r>
              <a:rPr lang="en-GB" sz="1800" dirty="0">
                <a:hlinkClick r:id="rId3"/>
              </a:rPr>
              <a:t>Zebra.com</a:t>
            </a:r>
            <a:r>
              <a:rPr lang="en-GB" sz="1800" dirty="0"/>
              <a:t>  </a:t>
            </a:r>
          </a:p>
          <a:p>
            <a:endParaRPr lang="en-US" dirty="0"/>
          </a:p>
        </p:txBody>
      </p:sp>
      <p:sp>
        <p:nvSpPr>
          <p:cNvPr id="4" name="Text Placeholder 3">
            <a:extLst>
              <a:ext uri="{FF2B5EF4-FFF2-40B4-BE49-F238E27FC236}">
                <a16:creationId xmlns:a16="http://schemas.microsoft.com/office/drawing/2014/main" id="{E7DD0264-DFAF-9C4D-80B6-913F27D18134}"/>
              </a:ext>
            </a:extLst>
          </p:cNvPr>
          <p:cNvSpPr>
            <a:spLocks noGrp="1"/>
          </p:cNvSpPr>
          <p:nvPr>
            <p:ph type="body" sz="quarter" idx="13"/>
          </p:nvPr>
        </p:nvSpPr>
        <p:spPr/>
        <p:txBody>
          <a:bodyPr/>
          <a:lstStyle/>
          <a:p>
            <a:endParaRPr lang="en-US"/>
          </a:p>
        </p:txBody>
      </p:sp>
      <p:sp>
        <p:nvSpPr>
          <p:cNvPr id="19" name="Rectangle 18">
            <a:hlinkClick r:id="rId4" action="ppaction://hlinksldjump"/>
            <a:extLst>
              <a:ext uri="{FF2B5EF4-FFF2-40B4-BE49-F238E27FC236}">
                <a16:creationId xmlns:a16="http://schemas.microsoft.com/office/drawing/2014/main" id="{EE68A614-AB44-C444-A83E-7AF9B7F45E7C}"/>
              </a:ext>
            </a:extLst>
          </p:cNvPr>
          <p:cNvSpPr/>
          <p:nvPr/>
        </p:nvSpPr>
        <p:spPr>
          <a:xfrm>
            <a:off x="589937"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a:hlinkClick r:id="rId5" action="ppaction://hlinksldjump"/>
            <a:extLst>
              <a:ext uri="{FF2B5EF4-FFF2-40B4-BE49-F238E27FC236}">
                <a16:creationId xmlns:a16="http://schemas.microsoft.com/office/drawing/2014/main" id="{76BA3860-7B40-6349-9986-F21316E121F5}"/>
              </a:ext>
            </a:extLst>
          </p:cNvPr>
          <p:cNvSpPr/>
          <p:nvPr/>
        </p:nvSpPr>
        <p:spPr>
          <a:xfrm>
            <a:off x="1173343"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hlinkClick r:id="rId6" action="ppaction://hlinksldjump"/>
            <a:extLst>
              <a:ext uri="{FF2B5EF4-FFF2-40B4-BE49-F238E27FC236}">
                <a16:creationId xmlns:a16="http://schemas.microsoft.com/office/drawing/2014/main" id="{31C24C4D-FC49-3841-B4B9-8853424E3A48}"/>
              </a:ext>
            </a:extLst>
          </p:cNvPr>
          <p:cNvSpPr/>
          <p:nvPr/>
        </p:nvSpPr>
        <p:spPr>
          <a:xfrm>
            <a:off x="1756749"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24">
            <a:hlinkClick r:id="rId7" action="ppaction://hlinksldjump"/>
            <a:extLst>
              <a:ext uri="{FF2B5EF4-FFF2-40B4-BE49-F238E27FC236}">
                <a16:creationId xmlns:a16="http://schemas.microsoft.com/office/drawing/2014/main" id="{EF986B02-DF10-3F4E-AF1F-1098B553D6BE}"/>
              </a:ext>
            </a:extLst>
          </p:cNvPr>
          <p:cNvSpPr/>
          <p:nvPr/>
        </p:nvSpPr>
        <p:spPr>
          <a:xfrm>
            <a:off x="2340155"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hlinkClick r:id="rId8" action="ppaction://hlinksldjump"/>
            <a:extLst>
              <a:ext uri="{FF2B5EF4-FFF2-40B4-BE49-F238E27FC236}">
                <a16:creationId xmlns:a16="http://schemas.microsoft.com/office/drawing/2014/main" id="{27879D85-687E-F44A-9D1D-141DD435DEBF}"/>
              </a:ext>
            </a:extLst>
          </p:cNvPr>
          <p:cNvSpPr/>
          <p:nvPr/>
        </p:nvSpPr>
        <p:spPr>
          <a:xfrm>
            <a:off x="2923562" y="510539"/>
            <a:ext cx="516103" cy="5161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 Placeholder 3">
            <a:hlinkClick r:id="rId4" action="ppaction://hlinksldjump"/>
            <a:extLst>
              <a:ext uri="{FF2B5EF4-FFF2-40B4-BE49-F238E27FC236}">
                <a16:creationId xmlns:a16="http://schemas.microsoft.com/office/drawing/2014/main" id="{4F9A11D4-7C61-714D-BEBC-F698751DCA82}"/>
              </a:ext>
            </a:extLst>
          </p:cNvPr>
          <p:cNvSpPr txBox="1">
            <a:spLocks/>
          </p:cNvSpPr>
          <p:nvPr/>
        </p:nvSpPr>
        <p:spPr>
          <a:xfrm>
            <a:off x="589937"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1</a:t>
            </a:r>
            <a:endParaRPr lang="en-GB" sz="2600" b="1" dirty="0">
              <a:solidFill>
                <a:schemeClr val="bg1"/>
              </a:solidFill>
            </a:endParaRPr>
          </a:p>
        </p:txBody>
      </p:sp>
      <p:sp>
        <p:nvSpPr>
          <p:cNvPr id="30" name="Text Placeholder 3">
            <a:hlinkClick r:id="rId5" action="ppaction://hlinksldjump"/>
            <a:extLst>
              <a:ext uri="{FF2B5EF4-FFF2-40B4-BE49-F238E27FC236}">
                <a16:creationId xmlns:a16="http://schemas.microsoft.com/office/drawing/2014/main" id="{F5F0CE88-40A4-EB42-950F-1E366C4C5C9F}"/>
              </a:ext>
            </a:extLst>
          </p:cNvPr>
          <p:cNvSpPr txBox="1">
            <a:spLocks/>
          </p:cNvSpPr>
          <p:nvPr/>
        </p:nvSpPr>
        <p:spPr>
          <a:xfrm>
            <a:off x="1173343"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2</a:t>
            </a:r>
            <a:endParaRPr lang="en-GB" sz="2600" b="1" dirty="0">
              <a:solidFill>
                <a:schemeClr val="bg1"/>
              </a:solidFill>
            </a:endParaRPr>
          </a:p>
        </p:txBody>
      </p:sp>
      <p:sp>
        <p:nvSpPr>
          <p:cNvPr id="31" name="Text Placeholder 3">
            <a:hlinkClick r:id="rId6" action="ppaction://hlinksldjump"/>
            <a:extLst>
              <a:ext uri="{FF2B5EF4-FFF2-40B4-BE49-F238E27FC236}">
                <a16:creationId xmlns:a16="http://schemas.microsoft.com/office/drawing/2014/main" id="{10A1EB3E-AFFF-AD41-B0EF-983FE4CA8E24}"/>
              </a:ext>
            </a:extLst>
          </p:cNvPr>
          <p:cNvSpPr txBox="1">
            <a:spLocks/>
          </p:cNvSpPr>
          <p:nvPr/>
        </p:nvSpPr>
        <p:spPr>
          <a:xfrm>
            <a:off x="1756749"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3</a:t>
            </a:r>
            <a:endParaRPr lang="en-GB" sz="2600" b="1" dirty="0">
              <a:solidFill>
                <a:schemeClr val="bg1"/>
              </a:solidFill>
            </a:endParaRPr>
          </a:p>
        </p:txBody>
      </p:sp>
      <p:sp>
        <p:nvSpPr>
          <p:cNvPr id="32" name="Text Placeholder 3">
            <a:hlinkClick r:id="rId7" action="ppaction://hlinksldjump"/>
            <a:extLst>
              <a:ext uri="{FF2B5EF4-FFF2-40B4-BE49-F238E27FC236}">
                <a16:creationId xmlns:a16="http://schemas.microsoft.com/office/drawing/2014/main" id="{2A0E4C62-E243-1C4E-8A89-2723919730CF}"/>
              </a:ext>
            </a:extLst>
          </p:cNvPr>
          <p:cNvSpPr txBox="1">
            <a:spLocks/>
          </p:cNvSpPr>
          <p:nvPr/>
        </p:nvSpPr>
        <p:spPr>
          <a:xfrm>
            <a:off x="2340155"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4</a:t>
            </a:r>
            <a:endParaRPr lang="en-GB" sz="2600" b="1" dirty="0">
              <a:solidFill>
                <a:schemeClr val="bg1"/>
              </a:solidFill>
            </a:endParaRPr>
          </a:p>
        </p:txBody>
      </p:sp>
      <p:sp>
        <p:nvSpPr>
          <p:cNvPr id="33" name="Text Placeholder 3">
            <a:hlinkClick r:id="rId8" action="ppaction://hlinksldjump"/>
            <a:extLst>
              <a:ext uri="{FF2B5EF4-FFF2-40B4-BE49-F238E27FC236}">
                <a16:creationId xmlns:a16="http://schemas.microsoft.com/office/drawing/2014/main" id="{AE86A10F-349E-4448-A5D8-B078E6796AD2}"/>
              </a:ext>
            </a:extLst>
          </p:cNvPr>
          <p:cNvSpPr txBox="1">
            <a:spLocks/>
          </p:cNvSpPr>
          <p:nvPr/>
        </p:nvSpPr>
        <p:spPr>
          <a:xfrm>
            <a:off x="2923562"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5</a:t>
            </a:r>
            <a:endParaRPr lang="en-GB" sz="2600" b="1" dirty="0">
              <a:solidFill>
                <a:schemeClr val="bg1"/>
              </a:solidFill>
            </a:endParaRPr>
          </a:p>
        </p:txBody>
      </p:sp>
    </p:spTree>
    <p:extLst>
      <p:ext uri="{BB962C8B-B14F-4D97-AF65-F5344CB8AC3E}">
        <p14:creationId xmlns:p14="http://schemas.microsoft.com/office/powerpoint/2010/main" val="1517970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159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AF8BF-0CF5-A644-BA28-2A2BE8AFF54E}"/>
              </a:ext>
            </a:extLst>
          </p:cNvPr>
          <p:cNvSpPr/>
          <p:nvPr/>
        </p:nvSpPr>
        <p:spPr>
          <a:xfrm>
            <a:off x="0" y="3510649"/>
            <a:ext cx="12192000" cy="358944"/>
          </a:xfrm>
          <a:prstGeom prst="rect">
            <a:avLst/>
          </a:prstGeom>
          <a:gradFill>
            <a:gsLst>
              <a:gs pos="0">
                <a:schemeClr val="tx1">
                  <a:lumMod val="50000"/>
                  <a:lumOff val="50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a:extLst>
              <a:ext uri="{FF2B5EF4-FFF2-40B4-BE49-F238E27FC236}">
                <a16:creationId xmlns:a16="http://schemas.microsoft.com/office/drawing/2014/main" id="{421F485A-780F-B64A-A5AE-74309FF25E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357729" y="1645093"/>
            <a:ext cx="725192" cy="500250"/>
          </a:xfrm>
          <a:prstGeom prst="rect">
            <a:avLst/>
          </a:prstGeom>
          <a:ln>
            <a:noFill/>
          </a:ln>
        </p:spPr>
      </p:pic>
      <p:pic>
        <p:nvPicPr>
          <p:cNvPr id="44" name="Picture 43" descr="A close up of a device&#10;&#10;Description automatically generated">
            <a:extLst>
              <a:ext uri="{FF2B5EF4-FFF2-40B4-BE49-F238E27FC236}">
                <a16:creationId xmlns:a16="http://schemas.microsoft.com/office/drawing/2014/main" id="{9454DA3D-2E38-B14D-B6EB-89693DB9EE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7838076" y="1714549"/>
            <a:ext cx="818087" cy="743510"/>
          </a:xfrm>
          <a:prstGeom prst="rect">
            <a:avLst/>
          </a:prstGeom>
        </p:spPr>
      </p:pic>
      <p:sp>
        <p:nvSpPr>
          <p:cNvPr id="28" name="Rectangle 27">
            <a:extLst>
              <a:ext uri="{FF2B5EF4-FFF2-40B4-BE49-F238E27FC236}">
                <a16:creationId xmlns:a16="http://schemas.microsoft.com/office/drawing/2014/main" id="{C9548D9B-A772-4D45-A9DE-074A1D11B4AC}"/>
              </a:ext>
            </a:extLst>
          </p:cNvPr>
          <p:cNvSpPr/>
          <p:nvPr/>
        </p:nvSpPr>
        <p:spPr>
          <a:xfrm>
            <a:off x="9026748" y="4058143"/>
            <a:ext cx="1792550" cy="530915"/>
          </a:xfrm>
          <a:prstGeom prst="rect">
            <a:avLst/>
          </a:prstGeom>
        </p:spPr>
        <p:txBody>
          <a:bodyPr wrap="square">
            <a:spAutoFit/>
          </a:bodyPr>
          <a:lstStyle/>
          <a:p>
            <a:r>
              <a:rPr lang="en-US" sz="950" dirty="0"/>
              <a:t>Hybrid Handheld/Handsfree 1D/2D barcode scanner UHF RFID reader for the POS</a:t>
            </a:r>
          </a:p>
        </p:txBody>
      </p:sp>
      <p:sp>
        <p:nvSpPr>
          <p:cNvPr id="10" name="Rectangle 9">
            <a:extLst>
              <a:ext uri="{FF2B5EF4-FFF2-40B4-BE49-F238E27FC236}">
                <a16:creationId xmlns:a16="http://schemas.microsoft.com/office/drawing/2014/main" id="{EABC251D-87F2-8D41-BCAC-0B6DCCC8CC65}"/>
              </a:ext>
            </a:extLst>
          </p:cNvPr>
          <p:cNvSpPr/>
          <p:nvPr/>
        </p:nvSpPr>
        <p:spPr>
          <a:xfrm>
            <a:off x="331232"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1980</a:t>
            </a:r>
          </a:p>
        </p:txBody>
      </p:sp>
      <p:sp>
        <p:nvSpPr>
          <p:cNvPr id="11" name="Rectangle 10">
            <a:extLst>
              <a:ext uri="{FF2B5EF4-FFF2-40B4-BE49-F238E27FC236}">
                <a16:creationId xmlns:a16="http://schemas.microsoft.com/office/drawing/2014/main" id="{2F1B3542-7B0B-C64F-A0C4-88E971F56945}"/>
              </a:ext>
            </a:extLst>
          </p:cNvPr>
          <p:cNvSpPr/>
          <p:nvPr/>
        </p:nvSpPr>
        <p:spPr>
          <a:xfrm>
            <a:off x="1554223"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1986</a:t>
            </a:r>
          </a:p>
        </p:txBody>
      </p:sp>
      <p:sp>
        <p:nvSpPr>
          <p:cNvPr id="13" name="Rectangle 12">
            <a:extLst>
              <a:ext uri="{FF2B5EF4-FFF2-40B4-BE49-F238E27FC236}">
                <a16:creationId xmlns:a16="http://schemas.microsoft.com/office/drawing/2014/main" id="{2021C6A5-B2DD-7140-91A2-AAAFC2C3CAAD}"/>
              </a:ext>
            </a:extLst>
          </p:cNvPr>
          <p:cNvSpPr/>
          <p:nvPr/>
        </p:nvSpPr>
        <p:spPr>
          <a:xfrm>
            <a:off x="2777214"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1990</a:t>
            </a:r>
          </a:p>
        </p:txBody>
      </p:sp>
      <p:sp>
        <p:nvSpPr>
          <p:cNvPr id="14" name="Rectangle 13">
            <a:extLst>
              <a:ext uri="{FF2B5EF4-FFF2-40B4-BE49-F238E27FC236}">
                <a16:creationId xmlns:a16="http://schemas.microsoft.com/office/drawing/2014/main" id="{6626E6B1-3494-B646-AE96-DAA84C18A66A}"/>
              </a:ext>
            </a:extLst>
          </p:cNvPr>
          <p:cNvSpPr/>
          <p:nvPr/>
        </p:nvSpPr>
        <p:spPr>
          <a:xfrm>
            <a:off x="5223196"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1991</a:t>
            </a:r>
          </a:p>
        </p:txBody>
      </p:sp>
      <p:sp>
        <p:nvSpPr>
          <p:cNvPr id="15" name="Rectangle 14">
            <a:extLst>
              <a:ext uri="{FF2B5EF4-FFF2-40B4-BE49-F238E27FC236}">
                <a16:creationId xmlns:a16="http://schemas.microsoft.com/office/drawing/2014/main" id="{5528B68D-9368-E74C-A814-B9A5066E535A}"/>
              </a:ext>
            </a:extLst>
          </p:cNvPr>
          <p:cNvSpPr/>
          <p:nvPr/>
        </p:nvSpPr>
        <p:spPr>
          <a:xfrm>
            <a:off x="7669178"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2006</a:t>
            </a:r>
          </a:p>
        </p:txBody>
      </p:sp>
      <p:sp>
        <p:nvSpPr>
          <p:cNvPr id="16" name="Rectangle 15">
            <a:extLst>
              <a:ext uri="{FF2B5EF4-FFF2-40B4-BE49-F238E27FC236}">
                <a16:creationId xmlns:a16="http://schemas.microsoft.com/office/drawing/2014/main" id="{52C405DA-9FDE-9844-B499-DD8D2FA1E9A2}"/>
              </a:ext>
            </a:extLst>
          </p:cNvPr>
          <p:cNvSpPr/>
          <p:nvPr/>
        </p:nvSpPr>
        <p:spPr>
          <a:xfrm>
            <a:off x="10115158"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2013</a:t>
            </a:r>
          </a:p>
        </p:txBody>
      </p:sp>
      <p:sp>
        <p:nvSpPr>
          <p:cNvPr id="17" name="Rectangle 16">
            <a:extLst>
              <a:ext uri="{FF2B5EF4-FFF2-40B4-BE49-F238E27FC236}">
                <a16:creationId xmlns:a16="http://schemas.microsoft.com/office/drawing/2014/main" id="{27AD5009-E0EF-844E-82E9-5276FA6347AF}"/>
              </a:ext>
            </a:extLst>
          </p:cNvPr>
          <p:cNvSpPr/>
          <p:nvPr/>
        </p:nvSpPr>
        <p:spPr>
          <a:xfrm>
            <a:off x="4000205"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1991</a:t>
            </a:r>
          </a:p>
        </p:txBody>
      </p:sp>
      <p:sp>
        <p:nvSpPr>
          <p:cNvPr id="18" name="Rectangle 17">
            <a:extLst>
              <a:ext uri="{FF2B5EF4-FFF2-40B4-BE49-F238E27FC236}">
                <a16:creationId xmlns:a16="http://schemas.microsoft.com/office/drawing/2014/main" id="{A23CB66A-F93B-F94D-BE2B-8DDF6D527395}"/>
              </a:ext>
            </a:extLst>
          </p:cNvPr>
          <p:cNvSpPr/>
          <p:nvPr/>
        </p:nvSpPr>
        <p:spPr>
          <a:xfrm>
            <a:off x="6446187"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2003</a:t>
            </a:r>
          </a:p>
        </p:txBody>
      </p:sp>
      <p:sp>
        <p:nvSpPr>
          <p:cNvPr id="19" name="Rectangle 18">
            <a:extLst>
              <a:ext uri="{FF2B5EF4-FFF2-40B4-BE49-F238E27FC236}">
                <a16:creationId xmlns:a16="http://schemas.microsoft.com/office/drawing/2014/main" id="{79212849-B823-0641-ABD1-6E05A1EB3115}"/>
              </a:ext>
            </a:extLst>
          </p:cNvPr>
          <p:cNvSpPr/>
          <p:nvPr/>
        </p:nvSpPr>
        <p:spPr>
          <a:xfrm>
            <a:off x="8892169"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2010</a:t>
            </a:r>
          </a:p>
        </p:txBody>
      </p:sp>
      <p:sp>
        <p:nvSpPr>
          <p:cNvPr id="20" name="Rectangle 19">
            <a:extLst>
              <a:ext uri="{FF2B5EF4-FFF2-40B4-BE49-F238E27FC236}">
                <a16:creationId xmlns:a16="http://schemas.microsoft.com/office/drawing/2014/main" id="{236B68A1-4D74-5749-81AB-05FB335A4AFF}"/>
              </a:ext>
            </a:extLst>
          </p:cNvPr>
          <p:cNvSpPr/>
          <p:nvPr/>
        </p:nvSpPr>
        <p:spPr>
          <a:xfrm>
            <a:off x="492004" y="2712595"/>
            <a:ext cx="1442604" cy="384721"/>
          </a:xfrm>
          <a:prstGeom prst="rect">
            <a:avLst/>
          </a:prstGeom>
        </p:spPr>
        <p:txBody>
          <a:bodyPr wrap="square" anchor="b">
            <a:spAutoFit/>
          </a:bodyPr>
          <a:lstStyle/>
          <a:p>
            <a:r>
              <a:rPr lang="en-US" sz="950" dirty="0"/>
              <a:t>Triggered handheld laser barcode scanner</a:t>
            </a:r>
          </a:p>
        </p:txBody>
      </p:sp>
      <p:sp>
        <p:nvSpPr>
          <p:cNvPr id="21" name="Rectangle 20">
            <a:extLst>
              <a:ext uri="{FF2B5EF4-FFF2-40B4-BE49-F238E27FC236}">
                <a16:creationId xmlns:a16="http://schemas.microsoft.com/office/drawing/2014/main" id="{49EC9F2E-D62D-8C4B-A3DE-A57CFDC6E29E}"/>
              </a:ext>
            </a:extLst>
          </p:cNvPr>
          <p:cNvSpPr/>
          <p:nvPr/>
        </p:nvSpPr>
        <p:spPr>
          <a:xfrm>
            <a:off x="2936165" y="2712595"/>
            <a:ext cx="1971181" cy="530915"/>
          </a:xfrm>
          <a:prstGeom prst="rect">
            <a:avLst/>
          </a:prstGeom>
        </p:spPr>
        <p:txBody>
          <a:bodyPr wrap="square" anchor="b">
            <a:spAutoFit/>
          </a:bodyPr>
          <a:lstStyle/>
          <a:p>
            <a:r>
              <a:rPr lang="en-US" sz="950" dirty="0"/>
              <a:t>Mobile computer combined with barcode scanning and wireless communications into one device</a:t>
            </a:r>
          </a:p>
        </p:txBody>
      </p:sp>
      <p:sp>
        <p:nvSpPr>
          <p:cNvPr id="22" name="Rectangle 21">
            <a:extLst>
              <a:ext uri="{FF2B5EF4-FFF2-40B4-BE49-F238E27FC236}">
                <a16:creationId xmlns:a16="http://schemas.microsoft.com/office/drawing/2014/main" id="{1DF0D63E-946D-B547-B3DC-C247EF6BEFF9}"/>
              </a:ext>
            </a:extLst>
          </p:cNvPr>
          <p:cNvSpPr/>
          <p:nvPr/>
        </p:nvSpPr>
        <p:spPr>
          <a:xfrm>
            <a:off x="5350515" y="2712595"/>
            <a:ext cx="1747961" cy="677108"/>
          </a:xfrm>
          <a:prstGeom prst="rect">
            <a:avLst/>
          </a:prstGeom>
        </p:spPr>
        <p:txBody>
          <a:bodyPr wrap="square" anchor="b">
            <a:spAutoFit/>
          </a:bodyPr>
          <a:lstStyle/>
          <a:p>
            <a:r>
              <a:rPr lang="en-US" sz="950" dirty="0"/>
              <a:t>Frictionless scan element doesn’t wear out like conventional motors used in other laser scanners</a:t>
            </a:r>
          </a:p>
        </p:txBody>
      </p:sp>
      <p:sp>
        <p:nvSpPr>
          <p:cNvPr id="23" name="Rectangle 22">
            <a:extLst>
              <a:ext uri="{FF2B5EF4-FFF2-40B4-BE49-F238E27FC236}">
                <a16:creationId xmlns:a16="http://schemas.microsoft.com/office/drawing/2014/main" id="{F9F72EB2-2ED2-0742-A2C8-38A4E5B99FD9}"/>
              </a:ext>
            </a:extLst>
          </p:cNvPr>
          <p:cNvSpPr/>
          <p:nvPr/>
        </p:nvSpPr>
        <p:spPr>
          <a:xfrm>
            <a:off x="7810121" y="2712595"/>
            <a:ext cx="1664260" cy="677108"/>
          </a:xfrm>
          <a:prstGeom prst="rect">
            <a:avLst/>
          </a:prstGeom>
        </p:spPr>
        <p:txBody>
          <a:bodyPr wrap="square" anchor="b">
            <a:spAutoFit/>
          </a:bodyPr>
          <a:lstStyle/>
          <a:p>
            <a:r>
              <a:rPr lang="en-US" sz="950" dirty="0"/>
              <a:t>Patented optics for SE95X Series of miniature scan engine with exemplary working range</a:t>
            </a:r>
          </a:p>
        </p:txBody>
      </p:sp>
      <p:sp>
        <p:nvSpPr>
          <p:cNvPr id="24" name="Rectangle 23">
            <a:extLst>
              <a:ext uri="{FF2B5EF4-FFF2-40B4-BE49-F238E27FC236}">
                <a16:creationId xmlns:a16="http://schemas.microsoft.com/office/drawing/2014/main" id="{15C3502E-74A0-8F40-98A0-FE0BAF58DE3F}"/>
              </a:ext>
            </a:extLst>
          </p:cNvPr>
          <p:cNvSpPr/>
          <p:nvPr/>
        </p:nvSpPr>
        <p:spPr>
          <a:xfrm>
            <a:off x="10257378" y="2712595"/>
            <a:ext cx="1715547" cy="677108"/>
          </a:xfrm>
          <a:prstGeom prst="rect">
            <a:avLst/>
          </a:prstGeom>
        </p:spPr>
        <p:txBody>
          <a:bodyPr wrap="square" anchor="b">
            <a:spAutoFit/>
          </a:bodyPr>
          <a:lstStyle/>
          <a:p>
            <a:r>
              <a:rPr lang="en-US" sz="950" dirty="0"/>
              <a:t>Multi-plane imaging scanner with improved throughput due to capturing items from six different directions</a:t>
            </a:r>
          </a:p>
        </p:txBody>
      </p:sp>
      <p:sp>
        <p:nvSpPr>
          <p:cNvPr id="25" name="Rectangle 24">
            <a:extLst>
              <a:ext uri="{FF2B5EF4-FFF2-40B4-BE49-F238E27FC236}">
                <a16:creationId xmlns:a16="http://schemas.microsoft.com/office/drawing/2014/main" id="{274FD8F9-EBE4-264B-B60C-DFD9BF80FB9F}"/>
              </a:ext>
            </a:extLst>
          </p:cNvPr>
          <p:cNvSpPr/>
          <p:nvPr/>
        </p:nvSpPr>
        <p:spPr>
          <a:xfrm>
            <a:off x="1691322" y="4058143"/>
            <a:ext cx="1534684" cy="530915"/>
          </a:xfrm>
          <a:prstGeom prst="rect">
            <a:avLst/>
          </a:prstGeom>
        </p:spPr>
        <p:txBody>
          <a:bodyPr wrap="square">
            <a:spAutoFit/>
          </a:bodyPr>
          <a:lstStyle/>
          <a:p>
            <a:r>
              <a:rPr lang="en-US" sz="950" dirty="0"/>
              <a:t>Introduced small formfactor laser scanner using laser diode</a:t>
            </a:r>
          </a:p>
        </p:txBody>
      </p:sp>
      <p:sp>
        <p:nvSpPr>
          <p:cNvPr id="26" name="Rectangle 25">
            <a:extLst>
              <a:ext uri="{FF2B5EF4-FFF2-40B4-BE49-F238E27FC236}">
                <a16:creationId xmlns:a16="http://schemas.microsoft.com/office/drawing/2014/main" id="{CD7C96A4-07B1-C14F-8FE0-C27A52AD3A2B}"/>
              </a:ext>
            </a:extLst>
          </p:cNvPr>
          <p:cNvSpPr/>
          <p:nvPr/>
        </p:nvSpPr>
        <p:spPr>
          <a:xfrm>
            <a:off x="4154260" y="4058143"/>
            <a:ext cx="1686061" cy="530915"/>
          </a:xfrm>
          <a:prstGeom prst="rect">
            <a:avLst/>
          </a:prstGeom>
        </p:spPr>
        <p:txBody>
          <a:bodyPr wrap="square">
            <a:spAutoFit/>
          </a:bodyPr>
          <a:lstStyle/>
          <a:p>
            <a:r>
              <a:rPr lang="en-US" sz="950" dirty="0"/>
              <a:t>PDF417 symbology, found on almost every state driver’s license used today</a:t>
            </a:r>
          </a:p>
        </p:txBody>
      </p:sp>
      <p:sp>
        <p:nvSpPr>
          <p:cNvPr id="27" name="Rectangle 26">
            <a:extLst>
              <a:ext uri="{FF2B5EF4-FFF2-40B4-BE49-F238E27FC236}">
                <a16:creationId xmlns:a16="http://schemas.microsoft.com/office/drawing/2014/main" id="{1D07D083-5A50-7440-8F4B-BEBE474EFF4C}"/>
              </a:ext>
            </a:extLst>
          </p:cNvPr>
          <p:cNvSpPr/>
          <p:nvPr/>
        </p:nvSpPr>
        <p:spPr>
          <a:xfrm>
            <a:off x="6583034" y="4058143"/>
            <a:ext cx="1545064" cy="530915"/>
          </a:xfrm>
          <a:prstGeom prst="rect">
            <a:avLst/>
          </a:prstGeom>
        </p:spPr>
        <p:txBody>
          <a:bodyPr wrap="square">
            <a:spAutoFit/>
          </a:bodyPr>
          <a:lstStyle/>
          <a:p>
            <a:r>
              <a:rPr lang="en-US" sz="950" dirty="0"/>
              <a:t>Patented laser scan engine optics enables very long decode range</a:t>
            </a:r>
          </a:p>
        </p:txBody>
      </p:sp>
      <p:pic>
        <p:nvPicPr>
          <p:cNvPr id="43" name="Picture 42">
            <a:extLst>
              <a:ext uri="{FF2B5EF4-FFF2-40B4-BE49-F238E27FC236}">
                <a16:creationId xmlns:a16="http://schemas.microsoft.com/office/drawing/2014/main" id="{B2A00721-C5F3-404E-8AD0-8352F80C145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33240" y="5240399"/>
            <a:ext cx="734322" cy="526684"/>
          </a:xfrm>
          <a:prstGeom prst="roundRect">
            <a:avLst/>
          </a:prstGeom>
          <a:ln>
            <a:noFill/>
          </a:ln>
        </p:spPr>
      </p:pic>
      <p:sp>
        <p:nvSpPr>
          <p:cNvPr id="51" name="Rectangle 50">
            <a:extLst>
              <a:ext uri="{FF2B5EF4-FFF2-40B4-BE49-F238E27FC236}">
                <a16:creationId xmlns:a16="http://schemas.microsoft.com/office/drawing/2014/main" id="{9CBDAF21-7E9F-9046-B81A-A545205D9883}"/>
              </a:ext>
            </a:extLst>
          </p:cNvPr>
          <p:cNvSpPr/>
          <p:nvPr/>
        </p:nvSpPr>
        <p:spPr>
          <a:xfrm>
            <a:off x="5970351" y="3786450"/>
            <a:ext cx="248786" cy="369332"/>
          </a:xfrm>
          <a:prstGeom prst="rect">
            <a:avLst/>
          </a:prstGeom>
        </p:spPr>
        <p:txBody>
          <a:bodyPr wrap="none">
            <a:spAutoFit/>
          </a:bodyPr>
          <a:lstStyle/>
          <a:p>
            <a:r>
              <a:rPr lang="en-US" dirty="0"/>
              <a:t> </a:t>
            </a:r>
          </a:p>
        </p:txBody>
      </p:sp>
      <p:pic>
        <p:nvPicPr>
          <p:cNvPr id="55" name="Picture 54">
            <a:extLst>
              <a:ext uri="{FF2B5EF4-FFF2-40B4-BE49-F238E27FC236}">
                <a16:creationId xmlns:a16="http://schemas.microsoft.com/office/drawing/2014/main" id="{8DE6FE99-5C98-AC43-8EE2-A170804901B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4834" y="1693152"/>
            <a:ext cx="835220" cy="528702"/>
          </a:xfrm>
          <a:prstGeom prst="roundRect">
            <a:avLst/>
          </a:prstGeom>
          <a:ln>
            <a:noFill/>
          </a:ln>
        </p:spPr>
      </p:pic>
      <p:sp>
        <p:nvSpPr>
          <p:cNvPr id="2" name="Title 1">
            <a:extLst>
              <a:ext uri="{FF2B5EF4-FFF2-40B4-BE49-F238E27FC236}">
                <a16:creationId xmlns:a16="http://schemas.microsoft.com/office/drawing/2014/main" id="{C7824D0C-3748-9E4F-A59B-CA52F17F1C8F}"/>
              </a:ext>
            </a:extLst>
          </p:cNvPr>
          <p:cNvSpPr>
            <a:spLocks noGrp="1"/>
          </p:cNvSpPr>
          <p:nvPr>
            <p:ph type="title"/>
          </p:nvPr>
        </p:nvSpPr>
        <p:spPr/>
        <p:txBody>
          <a:bodyPr/>
          <a:lstStyle/>
          <a:p>
            <a:r>
              <a:rPr lang="en-US" dirty="0"/>
              <a:t>Customer-focused Innovation Behind 50 Years of Industry Firsts</a:t>
            </a:r>
          </a:p>
        </p:txBody>
      </p:sp>
      <p:sp>
        <p:nvSpPr>
          <p:cNvPr id="3" name="Text Placeholder 2">
            <a:extLst>
              <a:ext uri="{FF2B5EF4-FFF2-40B4-BE49-F238E27FC236}">
                <a16:creationId xmlns:a16="http://schemas.microsoft.com/office/drawing/2014/main" id="{518A3040-7B08-7049-A1AC-B87AEE00940A}"/>
              </a:ext>
            </a:extLst>
          </p:cNvPr>
          <p:cNvSpPr>
            <a:spLocks noGrp="1"/>
          </p:cNvSpPr>
          <p:nvPr>
            <p:ph type="body" sz="quarter" idx="10"/>
          </p:nvPr>
        </p:nvSpPr>
        <p:spPr/>
        <p:txBody>
          <a:bodyPr/>
          <a:lstStyle/>
          <a:p>
            <a:r>
              <a:rPr lang="en-GB" dirty="0">
                <a:latin typeface="Arial" panose="020B0604020202020204" pitchFamily="34" charset="0"/>
                <a:cs typeface="Arial" panose="020B0604020202020204" pitchFamily="34" charset="0"/>
              </a:rPr>
              <a:t>Scanner development timeline*</a:t>
            </a:r>
          </a:p>
        </p:txBody>
      </p:sp>
      <p:sp>
        <p:nvSpPr>
          <p:cNvPr id="6" name="Rectangle 5">
            <a:extLst>
              <a:ext uri="{FF2B5EF4-FFF2-40B4-BE49-F238E27FC236}">
                <a16:creationId xmlns:a16="http://schemas.microsoft.com/office/drawing/2014/main" id="{AF5BFDB0-8266-BA47-A6E0-28BECF7172E7}"/>
              </a:ext>
            </a:extLst>
          </p:cNvPr>
          <p:cNvSpPr/>
          <p:nvPr/>
        </p:nvSpPr>
        <p:spPr>
          <a:xfrm>
            <a:off x="511722" y="6501554"/>
            <a:ext cx="2101857" cy="230832"/>
          </a:xfrm>
          <a:prstGeom prst="rect">
            <a:avLst/>
          </a:prstGeom>
        </p:spPr>
        <p:txBody>
          <a:bodyPr wrap="none">
            <a:spAutoFit/>
          </a:bodyPr>
          <a:lstStyle/>
          <a:p>
            <a:pP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900" dirty="0">
                <a:solidFill>
                  <a:srgbClr val="000000"/>
                </a:solidFill>
                <a:ea typeface="ヒラギノ角ゴ Pro W3" panose="020B0300000000000000" pitchFamily="34" charset="-128"/>
                <a:cs typeface="Times New Roman" panose="02020603050405020304" pitchFamily="18" charset="0"/>
              </a:rPr>
              <a:t>*Dates may reference entry to market</a:t>
            </a:r>
          </a:p>
        </p:txBody>
      </p:sp>
      <p:pic>
        <p:nvPicPr>
          <p:cNvPr id="5" name="Picture 4" descr="A picture containing meter&#10;&#10;Description automatically generated">
            <a:extLst>
              <a:ext uri="{FF2B5EF4-FFF2-40B4-BE49-F238E27FC236}">
                <a16:creationId xmlns:a16="http://schemas.microsoft.com/office/drawing/2014/main" id="{FA284344-2CC2-1F44-AC55-B5C69E2956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98559" y="1712185"/>
            <a:ext cx="590247" cy="496671"/>
          </a:xfrm>
          <a:prstGeom prst="rect">
            <a:avLst/>
          </a:prstGeom>
        </p:spPr>
      </p:pic>
      <p:pic>
        <p:nvPicPr>
          <p:cNvPr id="12" name="Picture 11">
            <a:extLst>
              <a:ext uri="{FF2B5EF4-FFF2-40B4-BE49-F238E27FC236}">
                <a16:creationId xmlns:a16="http://schemas.microsoft.com/office/drawing/2014/main" id="{9D4BD5EF-4D8D-8843-8091-DB5F5A46FB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98449" y="5323284"/>
            <a:ext cx="740615" cy="335746"/>
          </a:xfrm>
          <a:prstGeom prst="rect">
            <a:avLst/>
          </a:prstGeom>
        </p:spPr>
      </p:pic>
      <p:pic>
        <p:nvPicPr>
          <p:cNvPr id="33" name="Picture 32">
            <a:extLst>
              <a:ext uri="{FF2B5EF4-FFF2-40B4-BE49-F238E27FC236}">
                <a16:creationId xmlns:a16="http://schemas.microsoft.com/office/drawing/2014/main" id="{D604A3A5-061C-0349-88C6-F6BEF38C908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84815" y="1698733"/>
            <a:ext cx="663948" cy="533027"/>
          </a:xfrm>
          <a:prstGeom prst="rect">
            <a:avLst/>
          </a:prstGeom>
        </p:spPr>
      </p:pic>
      <p:pic>
        <p:nvPicPr>
          <p:cNvPr id="37" name="Picture 36">
            <a:extLst>
              <a:ext uri="{FF2B5EF4-FFF2-40B4-BE49-F238E27FC236}">
                <a16:creationId xmlns:a16="http://schemas.microsoft.com/office/drawing/2014/main" id="{050132FD-C40E-AF40-AE7B-01B440C04F4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60767" y="5268577"/>
            <a:ext cx="675415" cy="445160"/>
          </a:xfrm>
          <a:prstGeom prst="rect">
            <a:avLst/>
          </a:prstGeom>
        </p:spPr>
      </p:pic>
      <p:pic>
        <p:nvPicPr>
          <p:cNvPr id="64" name="Picture 63" descr="A close up of a camera&#10;&#10;Description automatically generated">
            <a:extLst>
              <a:ext uri="{FF2B5EF4-FFF2-40B4-BE49-F238E27FC236}">
                <a16:creationId xmlns:a16="http://schemas.microsoft.com/office/drawing/2014/main" id="{1319EFCC-B7BE-1E45-9B51-E66AC15D7EB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324055" y="5116194"/>
            <a:ext cx="463151" cy="694727"/>
          </a:xfrm>
          <a:prstGeom prst="rect">
            <a:avLst/>
          </a:prstGeom>
        </p:spPr>
      </p:pic>
      <p:sp>
        <p:nvSpPr>
          <p:cNvPr id="4" name="Oval 3">
            <a:extLst>
              <a:ext uri="{FF2B5EF4-FFF2-40B4-BE49-F238E27FC236}">
                <a16:creationId xmlns:a16="http://schemas.microsoft.com/office/drawing/2014/main" id="{54113E54-7A96-974C-A672-14BCC96497F7}"/>
              </a:ext>
            </a:extLst>
          </p:cNvPr>
          <p:cNvSpPr/>
          <p:nvPr/>
        </p:nvSpPr>
        <p:spPr>
          <a:xfrm>
            <a:off x="1766568" y="5037516"/>
            <a:ext cx="887796" cy="887796"/>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D8F23C5-4010-7348-93BD-65102C689CF5}"/>
              </a:ext>
            </a:extLst>
          </p:cNvPr>
          <p:cNvSpPr/>
          <p:nvPr/>
        </p:nvSpPr>
        <p:spPr>
          <a:xfrm>
            <a:off x="511722" y="1534125"/>
            <a:ext cx="887796" cy="887796"/>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481CE1F-200A-4D4C-9149-8EDB10DB646F}"/>
              </a:ext>
            </a:extLst>
          </p:cNvPr>
          <p:cNvSpPr/>
          <p:nvPr/>
        </p:nvSpPr>
        <p:spPr>
          <a:xfrm>
            <a:off x="2959974" y="1534125"/>
            <a:ext cx="887796" cy="887796"/>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EC4F6743-67E7-2E4B-A91B-413F0AF0CFEC}"/>
              </a:ext>
            </a:extLst>
          </p:cNvPr>
          <p:cNvSpPr/>
          <p:nvPr/>
        </p:nvSpPr>
        <p:spPr>
          <a:xfrm>
            <a:off x="4224860" y="5037516"/>
            <a:ext cx="887796" cy="887796"/>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3E9EAC9-79A1-7047-9C46-9E4DB3F74BE1}"/>
              </a:ext>
            </a:extLst>
          </p:cNvPr>
          <p:cNvSpPr/>
          <p:nvPr/>
        </p:nvSpPr>
        <p:spPr>
          <a:xfrm>
            <a:off x="5379510" y="1534125"/>
            <a:ext cx="887796" cy="887796"/>
          </a:xfrm>
          <a:prstGeom prst="ellipse">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F5545DC-6A31-9A45-AA13-756BD9766516}"/>
              </a:ext>
            </a:extLst>
          </p:cNvPr>
          <p:cNvSpPr/>
          <p:nvPr/>
        </p:nvSpPr>
        <p:spPr>
          <a:xfrm>
            <a:off x="6654577" y="5037516"/>
            <a:ext cx="887796" cy="887796"/>
          </a:xfrm>
          <a:prstGeom prst="ellipse">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7500260-28F3-1243-B96A-5F69D2AD86EC}"/>
              </a:ext>
            </a:extLst>
          </p:cNvPr>
          <p:cNvSpPr/>
          <p:nvPr/>
        </p:nvSpPr>
        <p:spPr>
          <a:xfrm>
            <a:off x="7793614" y="1534125"/>
            <a:ext cx="887796" cy="887796"/>
          </a:xfrm>
          <a:prstGeom prst="ellipse">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DBFB7D7-68D7-9D4E-9A48-6E7D6B3E8EB4}"/>
              </a:ext>
            </a:extLst>
          </p:cNvPr>
          <p:cNvSpPr/>
          <p:nvPr/>
        </p:nvSpPr>
        <p:spPr>
          <a:xfrm>
            <a:off x="9122949" y="5037516"/>
            <a:ext cx="887796" cy="887796"/>
          </a:xfrm>
          <a:prstGeom prst="ellipse">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F548C82-E21C-694F-9892-5550888CC377}"/>
              </a:ext>
            </a:extLst>
          </p:cNvPr>
          <p:cNvSpPr/>
          <p:nvPr/>
        </p:nvSpPr>
        <p:spPr>
          <a:xfrm>
            <a:off x="10272577" y="1534125"/>
            <a:ext cx="887796" cy="887796"/>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Elbow Connector 8">
            <a:extLst>
              <a:ext uri="{FF2B5EF4-FFF2-40B4-BE49-F238E27FC236}">
                <a16:creationId xmlns:a16="http://schemas.microsoft.com/office/drawing/2014/main" id="{F2A4BB56-B63C-044D-B063-59C0D2FAC9B2}"/>
              </a:ext>
            </a:extLst>
          </p:cNvPr>
          <p:cNvCxnSpPr>
            <a:cxnSpLocks/>
            <a:stCxn id="38" idx="4"/>
          </p:cNvCxnSpPr>
          <p:nvPr/>
        </p:nvCxnSpPr>
        <p:spPr>
          <a:xfrm rot="5400000">
            <a:off x="202873" y="2676252"/>
            <a:ext cx="1007079" cy="498417"/>
          </a:xfrm>
          <a:prstGeom prst="bentConnector3">
            <a:avLst>
              <a:gd name="adj1" fmla="val 16897"/>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DF35D04A-9757-2847-8841-15D33AB5961A}"/>
              </a:ext>
            </a:extLst>
          </p:cNvPr>
          <p:cNvCxnSpPr>
            <a:cxnSpLocks/>
          </p:cNvCxnSpPr>
          <p:nvPr/>
        </p:nvCxnSpPr>
        <p:spPr>
          <a:xfrm rot="5400000">
            <a:off x="2639280" y="2676251"/>
            <a:ext cx="1007079" cy="498419"/>
          </a:xfrm>
          <a:prstGeom prst="bentConnector3">
            <a:avLst>
              <a:gd name="adj1" fmla="val 16897"/>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DED95626-B08D-3443-803C-4E3FFD3032B1}"/>
              </a:ext>
            </a:extLst>
          </p:cNvPr>
          <p:cNvCxnSpPr>
            <a:cxnSpLocks/>
          </p:cNvCxnSpPr>
          <p:nvPr/>
        </p:nvCxnSpPr>
        <p:spPr>
          <a:xfrm rot="5400000">
            <a:off x="5070658" y="2676251"/>
            <a:ext cx="1007079" cy="498419"/>
          </a:xfrm>
          <a:prstGeom prst="bentConnector3">
            <a:avLst>
              <a:gd name="adj1" fmla="val 16897"/>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E58943D6-C423-DE49-8E9A-DBCAD1B8149F}"/>
              </a:ext>
            </a:extLst>
          </p:cNvPr>
          <p:cNvCxnSpPr>
            <a:cxnSpLocks/>
          </p:cNvCxnSpPr>
          <p:nvPr/>
        </p:nvCxnSpPr>
        <p:spPr>
          <a:xfrm rot="5400000">
            <a:off x="7508514" y="2676251"/>
            <a:ext cx="1007079" cy="498419"/>
          </a:xfrm>
          <a:prstGeom prst="bentConnector3">
            <a:avLst>
              <a:gd name="adj1" fmla="val 16897"/>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ABE891F1-EC98-9F45-82D8-0389B404234C}"/>
              </a:ext>
            </a:extLst>
          </p:cNvPr>
          <p:cNvCxnSpPr>
            <a:cxnSpLocks/>
          </p:cNvCxnSpPr>
          <p:nvPr/>
        </p:nvCxnSpPr>
        <p:spPr>
          <a:xfrm rot="5400000">
            <a:off x="9968427" y="2684741"/>
            <a:ext cx="1007079" cy="498419"/>
          </a:xfrm>
          <a:prstGeom prst="bentConnector3">
            <a:avLst>
              <a:gd name="adj1" fmla="val 16897"/>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id="{3AC63838-8285-B34C-86BB-0AC68DDA79BA}"/>
              </a:ext>
            </a:extLst>
          </p:cNvPr>
          <p:cNvCxnSpPr>
            <a:cxnSpLocks/>
            <a:stCxn id="4" idx="0"/>
          </p:cNvCxnSpPr>
          <p:nvPr/>
        </p:nvCxnSpPr>
        <p:spPr>
          <a:xfrm rot="16200000" flipV="1">
            <a:off x="1377084" y="4204134"/>
            <a:ext cx="1103948" cy="562816"/>
          </a:xfrm>
          <a:prstGeom prst="bentConnector3">
            <a:avLst>
              <a:gd name="adj1" fmla="val 23253"/>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1" name="Elbow Connector 70">
            <a:extLst>
              <a:ext uri="{FF2B5EF4-FFF2-40B4-BE49-F238E27FC236}">
                <a16:creationId xmlns:a16="http://schemas.microsoft.com/office/drawing/2014/main" id="{92FC5400-EDD3-6141-888D-879AA56A048D}"/>
              </a:ext>
            </a:extLst>
          </p:cNvPr>
          <p:cNvCxnSpPr>
            <a:cxnSpLocks/>
            <a:stCxn id="40" idx="0"/>
          </p:cNvCxnSpPr>
          <p:nvPr/>
        </p:nvCxnSpPr>
        <p:spPr>
          <a:xfrm rot="16200000" flipV="1">
            <a:off x="3834957" y="4203714"/>
            <a:ext cx="1103946" cy="563657"/>
          </a:xfrm>
          <a:prstGeom prst="bentConnector3">
            <a:avLst>
              <a:gd name="adj1" fmla="val 22390"/>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2" name="Elbow Connector 71">
            <a:extLst>
              <a:ext uri="{FF2B5EF4-FFF2-40B4-BE49-F238E27FC236}">
                <a16:creationId xmlns:a16="http://schemas.microsoft.com/office/drawing/2014/main" id="{990F2EC6-A1AD-F249-81E5-009F0B8B7AD0}"/>
              </a:ext>
            </a:extLst>
          </p:cNvPr>
          <p:cNvCxnSpPr>
            <a:cxnSpLocks/>
            <a:stCxn id="42" idx="0"/>
          </p:cNvCxnSpPr>
          <p:nvPr/>
        </p:nvCxnSpPr>
        <p:spPr>
          <a:xfrm rot="16200000" flipV="1">
            <a:off x="6264253" y="4203293"/>
            <a:ext cx="1103946" cy="564499"/>
          </a:xfrm>
          <a:prstGeom prst="bentConnector3">
            <a:avLst>
              <a:gd name="adj1" fmla="val 22390"/>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3078CE0D-5714-1448-B594-099AC42784D6}"/>
              </a:ext>
            </a:extLst>
          </p:cNvPr>
          <p:cNvCxnSpPr>
            <a:cxnSpLocks/>
            <a:stCxn id="47" idx="0"/>
          </p:cNvCxnSpPr>
          <p:nvPr/>
        </p:nvCxnSpPr>
        <p:spPr>
          <a:xfrm rot="16200000" flipV="1">
            <a:off x="8727164" y="4197833"/>
            <a:ext cx="1103946" cy="575420"/>
          </a:xfrm>
          <a:prstGeom prst="bentConnector3">
            <a:avLst>
              <a:gd name="adj1" fmla="val 22390"/>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032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F4C523E-2C34-E742-B9E5-C8386654301F}"/>
              </a:ext>
            </a:extLst>
          </p:cNvPr>
          <p:cNvSpPr>
            <a:spLocks noGrp="1"/>
          </p:cNvSpPr>
          <p:nvPr>
            <p:ph type="title"/>
          </p:nvPr>
        </p:nvSpPr>
        <p:spPr>
          <a:xfrm>
            <a:off x="589937" y="1620000"/>
            <a:ext cx="5638799" cy="365760"/>
          </a:xfrm>
        </p:spPr>
        <p:txBody>
          <a:bodyPr/>
          <a:lstStyle/>
          <a:p>
            <a:r>
              <a:rPr lang="en-US" sz="2800" dirty="0">
                <a:cs typeface="Arial" panose="020B0604020202020204" pitchFamily="34" charset="0"/>
              </a:rPr>
              <a:t>Introduction to Zebra</a:t>
            </a:r>
            <a:br>
              <a:rPr lang="en-US" sz="2800" dirty="0">
                <a:cs typeface="Arial" panose="020B0604020202020204" pitchFamily="34" charset="0"/>
              </a:rPr>
            </a:br>
            <a:endParaRPr lang="en-US" sz="2800" dirty="0">
              <a:cs typeface="Arial" panose="020B0604020202020204" pitchFamily="34" charset="0"/>
            </a:endParaRPr>
          </a:p>
        </p:txBody>
      </p:sp>
      <p:sp>
        <p:nvSpPr>
          <p:cNvPr id="3" name="Rectangle 2">
            <a:extLst>
              <a:ext uri="{FF2B5EF4-FFF2-40B4-BE49-F238E27FC236}">
                <a16:creationId xmlns:a16="http://schemas.microsoft.com/office/drawing/2014/main" id="{0CC1CAD3-550F-4B4B-9FFA-AB0074DBE6D7}"/>
              </a:ext>
            </a:extLst>
          </p:cNvPr>
          <p:cNvSpPr/>
          <p:nvPr/>
        </p:nvSpPr>
        <p:spPr>
          <a:xfrm>
            <a:off x="589937" y="510539"/>
            <a:ext cx="516103" cy="5161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hlinkClick r:id="rId2" action="ppaction://hlinksldjump"/>
            <a:extLst>
              <a:ext uri="{FF2B5EF4-FFF2-40B4-BE49-F238E27FC236}">
                <a16:creationId xmlns:a16="http://schemas.microsoft.com/office/drawing/2014/main" id="{D6371AAB-A6C6-D441-AA7C-6A70640AC18E}"/>
              </a:ext>
            </a:extLst>
          </p:cNvPr>
          <p:cNvSpPr/>
          <p:nvPr/>
        </p:nvSpPr>
        <p:spPr>
          <a:xfrm>
            <a:off x="1173343"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hlinkClick r:id="rId3" action="ppaction://hlinksldjump"/>
            <a:extLst>
              <a:ext uri="{FF2B5EF4-FFF2-40B4-BE49-F238E27FC236}">
                <a16:creationId xmlns:a16="http://schemas.microsoft.com/office/drawing/2014/main" id="{5D41A039-CEC4-B448-8D65-8CF15CB89BEC}"/>
              </a:ext>
            </a:extLst>
          </p:cNvPr>
          <p:cNvSpPr/>
          <p:nvPr/>
        </p:nvSpPr>
        <p:spPr>
          <a:xfrm>
            <a:off x="1756749"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hlinkClick r:id="rId4" action="ppaction://hlinksldjump"/>
            <a:extLst>
              <a:ext uri="{FF2B5EF4-FFF2-40B4-BE49-F238E27FC236}">
                <a16:creationId xmlns:a16="http://schemas.microsoft.com/office/drawing/2014/main" id="{ED076D99-9B9B-D345-B34C-29D865EBA9BF}"/>
              </a:ext>
            </a:extLst>
          </p:cNvPr>
          <p:cNvSpPr/>
          <p:nvPr/>
        </p:nvSpPr>
        <p:spPr>
          <a:xfrm>
            <a:off x="2340155"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 Placeholder 3">
            <a:hlinkClick r:id="rId5" action="ppaction://hlinksldjump"/>
            <a:extLst>
              <a:ext uri="{FF2B5EF4-FFF2-40B4-BE49-F238E27FC236}">
                <a16:creationId xmlns:a16="http://schemas.microsoft.com/office/drawing/2014/main" id="{47C516F0-703F-4F43-AB60-52D3EF08D8E8}"/>
              </a:ext>
            </a:extLst>
          </p:cNvPr>
          <p:cNvSpPr txBox="1">
            <a:spLocks/>
          </p:cNvSpPr>
          <p:nvPr/>
        </p:nvSpPr>
        <p:spPr>
          <a:xfrm>
            <a:off x="589937"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1</a:t>
            </a:r>
            <a:endParaRPr lang="en-GB" sz="2600" b="1" dirty="0">
              <a:solidFill>
                <a:schemeClr val="bg1"/>
              </a:solidFill>
            </a:endParaRPr>
          </a:p>
        </p:txBody>
      </p:sp>
      <p:sp>
        <p:nvSpPr>
          <p:cNvPr id="16" name="Text Placeholder 3">
            <a:hlinkClick r:id="rId2" action="ppaction://hlinksldjump"/>
            <a:extLst>
              <a:ext uri="{FF2B5EF4-FFF2-40B4-BE49-F238E27FC236}">
                <a16:creationId xmlns:a16="http://schemas.microsoft.com/office/drawing/2014/main" id="{002BB910-F8C1-B844-A5D8-82668AE720E2}"/>
              </a:ext>
            </a:extLst>
          </p:cNvPr>
          <p:cNvSpPr txBox="1">
            <a:spLocks/>
          </p:cNvSpPr>
          <p:nvPr/>
        </p:nvSpPr>
        <p:spPr>
          <a:xfrm>
            <a:off x="1173343"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2</a:t>
            </a:r>
            <a:endParaRPr lang="en-GB" sz="2600" b="1" dirty="0">
              <a:solidFill>
                <a:schemeClr val="bg1"/>
              </a:solidFill>
            </a:endParaRPr>
          </a:p>
        </p:txBody>
      </p:sp>
      <p:sp>
        <p:nvSpPr>
          <p:cNvPr id="17" name="Text Placeholder 3">
            <a:hlinkClick r:id="rId3" action="ppaction://hlinksldjump"/>
            <a:extLst>
              <a:ext uri="{FF2B5EF4-FFF2-40B4-BE49-F238E27FC236}">
                <a16:creationId xmlns:a16="http://schemas.microsoft.com/office/drawing/2014/main" id="{1A9297D7-73DC-6942-8D75-FB8BB1299624}"/>
              </a:ext>
            </a:extLst>
          </p:cNvPr>
          <p:cNvSpPr txBox="1">
            <a:spLocks/>
          </p:cNvSpPr>
          <p:nvPr/>
        </p:nvSpPr>
        <p:spPr>
          <a:xfrm>
            <a:off x="1756749"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3</a:t>
            </a:r>
            <a:endParaRPr lang="en-GB" sz="2600" b="1" dirty="0">
              <a:solidFill>
                <a:schemeClr val="bg1"/>
              </a:solidFill>
            </a:endParaRPr>
          </a:p>
        </p:txBody>
      </p:sp>
      <p:sp>
        <p:nvSpPr>
          <p:cNvPr id="18" name="Text Placeholder 3">
            <a:hlinkClick r:id="rId4" action="ppaction://hlinksldjump"/>
            <a:extLst>
              <a:ext uri="{FF2B5EF4-FFF2-40B4-BE49-F238E27FC236}">
                <a16:creationId xmlns:a16="http://schemas.microsoft.com/office/drawing/2014/main" id="{ABDEFDBB-0DD1-964B-AAB4-793A9AD74CB9}"/>
              </a:ext>
            </a:extLst>
          </p:cNvPr>
          <p:cNvSpPr txBox="1">
            <a:spLocks/>
          </p:cNvSpPr>
          <p:nvPr/>
        </p:nvSpPr>
        <p:spPr>
          <a:xfrm>
            <a:off x="2340155"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4</a:t>
            </a:r>
            <a:endParaRPr lang="en-GB" sz="2600" b="1" dirty="0">
              <a:solidFill>
                <a:schemeClr val="bg1"/>
              </a:solidFill>
            </a:endParaRPr>
          </a:p>
        </p:txBody>
      </p:sp>
      <p:sp>
        <p:nvSpPr>
          <p:cNvPr id="20" name="Rectangle 19">
            <a:hlinkClick r:id="rId6" action="ppaction://hlinksldjump"/>
            <a:extLst>
              <a:ext uri="{FF2B5EF4-FFF2-40B4-BE49-F238E27FC236}">
                <a16:creationId xmlns:a16="http://schemas.microsoft.com/office/drawing/2014/main" id="{4B8ADAAD-548F-B44F-B04D-1AC8DC82F7BA}"/>
              </a:ext>
            </a:extLst>
          </p:cNvPr>
          <p:cNvSpPr/>
          <p:nvPr/>
        </p:nvSpPr>
        <p:spPr>
          <a:xfrm>
            <a:off x="2923562"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 Placeholder 3">
            <a:hlinkClick r:id="rId6" action="ppaction://hlinksldjump"/>
            <a:extLst>
              <a:ext uri="{FF2B5EF4-FFF2-40B4-BE49-F238E27FC236}">
                <a16:creationId xmlns:a16="http://schemas.microsoft.com/office/drawing/2014/main" id="{6FAE9FA0-88E8-1540-A2F5-C02987B7307F}"/>
              </a:ext>
            </a:extLst>
          </p:cNvPr>
          <p:cNvSpPr txBox="1">
            <a:spLocks/>
          </p:cNvSpPr>
          <p:nvPr/>
        </p:nvSpPr>
        <p:spPr>
          <a:xfrm>
            <a:off x="2923562"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5</a:t>
            </a:r>
            <a:endParaRPr lang="en-GB" sz="2600" b="1" dirty="0">
              <a:solidFill>
                <a:schemeClr val="bg1"/>
              </a:solidFill>
            </a:endParaRPr>
          </a:p>
        </p:txBody>
      </p:sp>
    </p:spTree>
    <p:extLst>
      <p:ext uri="{BB962C8B-B14F-4D97-AF65-F5344CB8AC3E}">
        <p14:creationId xmlns:p14="http://schemas.microsoft.com/office/powerpoint/2010/main" val="303029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F976D00-4785-EF40-B9A3-38D7943A6E59}"/>
              </a:ext>
            </a:extLst>
          </p:cNvPr>
          <p:cNvSpPr/>
          <p:nvPr/>
        </p:nvSpPr>
        <p:spPr>
          <a:xfrm>
            <a:off x="457199" y="3903668"/>
            <a:ext cx="11228831" cy="24971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2B293FC-1FFC-AC47-8906-96E6F094843F}"/>
              </a:ext>
            </a:extLst>
          </p:cNvPr>
          <p:cNvGrpSpPr/>
          <p:nvPr/>
        </p:nvGrpSpPr>
        <p:grpSpPr>
          <a:xfrm>
            <a:off x="3541136" y="5319310"/>
            <a:ext cx="5099734" cy="945660"/>
            <a:chOff x="3541136" y="5274621"/>
            <a:chExt cx="5099734" cy="918854"/>
          </a:xfrm>
        </p:grpSpPr>
        <p:cxnSp>
          <p:nvCxnSpPr>
            <p:cNvPr id="45" name="Straight Connector 44">
              <a:extLst>
                <a:ext uri="{FF2B5EF4-FFF2-40B4-BE49-F238E27FC236}">
                  <a16:creationId xmlns:a16="http://schemas.microsoft.com/office/drawing/2014/main" id="{3B9027D3-7382-1C44-AB04-CA5D36D4C839}"/>
                </a:ext>
              </a:extLst>
            </p:cNvPr>
            <p:cNvCxnSpPr>
              <a:cxnSpLocks/>
            </p:cNvCxnSpPr>
            <p:nvPr/>
          </p:nvCxnSpPr>
          <p:spPr>
            <a:xfrm>
              <a:off x="6091003" y="5274621"/>
              <a:ext cx="0" cy="918854"/>
            </a:xfrm>
            <a:prstGeom prst="line">
              <a:avLst/>
            </a:prstGeom>
            <a:ln w="1270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3A317D7E-6BAB-304C-907E-3A2F425D7011}"/>
                </a:ext>
              </a:extLst>
            </p:cNvPr>
            <p:cNvCxnSpPr>
              <a:cxnSpLocks/>
            </p:cNvCxnSpPr>
            <p:nvPr/>
          </p:nvCxnSpPr>
          <p:spPr>
            <a:xfrm>
              <a:off x="3541136" y="5274621"/>
              <a:ext cx="0" cy="918854"/>
            </a:xfrm>
            <a:prstGeom prst="line">
              <a:avLst/>
            </a:prstGeom>
            <a:ln w="1270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85CBA2E1-77DB-154C-8C26-413D06FCDC8F}"/>
                </a:ext>
              </a:extLst>
            </p:cNvPr>
            <p:cNvCxnSpPr>
              <a:cxnSpLocks/>
            </p:cNvCxnSpPr>
            <p:nvPr/>
          </p:nvCxnSpPr>
          <p:spPr>
            <a:xfrm>
              <a:off x="8640870" y="5274621"/>
              <a:ext cx="0" cy="918854"/>
            </a:xfrm>
            <a:prstGeom prst="line">
              <a:avLst/>
            </a:prstGeom>
            <a:ln w="12700"/>
          </p:spPr>
          <p:style>
            <a:lnRef idx="1">
              <a:schemeClr val="dk1"/>
            </a:lnRef>
            <a:fillRef idx="0">
              <a:schemeClr val="dk1"/>
            </a:fillRef>
            <a:effectRef idx="0">
              <a:schemeClr val="dk1"/>
            </a:effectRef>
            <a:fontRef idx="minor">
              <a:schemeClr val="tx1"/>
            </a:fontRef>
          </p:style>
        </p:cxnSp>
      </p:grpSp>
      <p:sp>
        <p:nvSpPr>
          <p:cNvPr id="41" name="Rectangle 40">
            <a:extLst>
              <a:ext uri="{FF2B5EF4-FFF2-40B4-BE49-F238E27FC236}">
                <a16:creationId xmlns:a16="http://schemas.microsoft.com/office/drawing/2014/main" id="{0FF4C724-F18D-1745-BF41-AD2236C4387F}"/>
              </a:ext>
            </a:extLst>
          </p:cNvPr>
          <p:cNvSpPr/>
          <p:nvPr/>
        </p:nvSpPr>
        <p:spPr>
          <a:xfrm>
            <a:off x="457200" y="1043505"/>
            <a:ext cx="11228832" cy="1353782"/>
          </a:xfrm>
          <a:prstGeom prst="rect">
            <a:avLst/>
          </a:prstGeom>
          <a:solidFill>
            <a:srgbClr val="99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21E71388-8296-8941-BFAC-8D8159EB584D}"/>
              </a:ext>
            </a:extLst>
          </p:cNvPr>
          <p:cNvGrpSpPr/>
          <p:nvPr/>
        </p:nvGrpSpPr>
        <p:grpSpPr>
          <a:xfrm>
            <a:off x="4470687" y="1169153"/>
            <a:ext cx="3266820" cy="1102486"/>
            <a:chOff x="4470687" y="1244723"/>
            <a:chExt cx="3266820" cy="918854"/>
          </a:xfrm>
        </p:grpSpPr>
        <p:cxnSp>
          <p:nvCxnSpPr>
            <p:cNvPr id="42" name="Straight Connector 41">
              <a:extLst>
                <a:ext uri="{FF2B5EF4-FFF2-40B4-BE49-F238E27FC236}">
                  <a16:creationId xmlns:a16="http://schemas.microsoft.com/office/drawing/2014/main" id="{7B685B0F-A4A1-7643-9E77-D390A4240667}"/>
                </a:ext>
              </a:extLst>
            </p:cNvPr>
            <p:cNvCxnSpPr>
              <a:cxnSpLocks/>
            </p:cNvCxnSpPr>
            <p:nvPr/>
          </p:nvCxnSpPr>
          <p:spPr>
            <a:xfrm>
              <a:off x="7737507" y="1244723"/>
              <a:ext cx="0" cy="918854"/>
            </a:xfrm>
            <a:prstGeom prst="line">
              <a:avLst/>
            </a:prstGeom>
            <a:ln w="127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B6576640-AAD5-EE46-BEC1-9621A740B87A}"/>
                </a:ext>
              </a:extLst>
            </p:cNvPr>
            <p:cNvCxnSpPr>
              <a:cxnSpLocks/>
            </p:cNvCxnSpPr>
            <p:nvPr/>
          </p:nvCxnSpPr>
          <p:spPr>
            <a:xfrm>
              <a:off x="4470687" y="1244723"/>
              <a:ext cx="0" cy="918854"/>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95926186-0471-5248-8101-6787CD160E93}"/>
              </a:ext>
            </a:extLst>
          </p:cNvPr>
          <p:cNvGrpSpPr/>
          <p:nvPr/>
        </p:nvGrpSpPr>
        <p:grpSpPr>
          <a:xfrm>
            <a:off x="457200" y="2565800"/>
            <a:ext cx="11228832" cy="1170151"/>
            <a:chOff x="984068" y="2903654"/>
            <a:chExt cx="10223864" cy="1270103"/>
          </a:xfrm>
          <a:solidFill>
            <a:schemeClr val="bg1">
              <a:lumMod val="85000"/>
            </a:schemeClr>
          </a:solidFill>
        </p:grpSpPr>
        <p:sp>
          <p:nvSpPr>
            <p:cNvPr id="13" name="Rectangle 12">
              <a:extLst>
                <a:ext uri="{FF2B5EF4-FFF2-40B4-BE49-F238E27FC236}">
                  <a16:creationId xmlns:a16="http://schemas.microsoft.com/office/drawing/2014/main" id="{89049F0B-EE91-5F43-9C2B-DA9797626346}"/>
                </a:ext>
              </a:extLst>
            </p:cNvPr>
            <p:cNvSpPr/>
            <p:nvPr/>
          </p:nvSpPr>
          <p:spPr>
            <a:xfrm>
              <a:off x="984068" y="2903654"/>
              <a:ext cx="10223864" cy="12701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2A86E2B-2C60-F94B-870E-66AC1997FBED}"/>
                </a:ext>
              </a:extLst>
            </p:cNvPr>
            <p:cNvCxnSpPr>
              <a:cxnSpLocks/>
            </p:cNvCxnSpPr>
            <p:nvPr/>
          </p:nvCxnSpPr>
          <p:spPr>
            <a:xfrm>
              <a:off x="6091003" y="3040035"/>
              <a:ext cx="0" cy="997341"/>
            </a:xfrm>
            <a:prstGeom prst="line">
              <a:avLst/>
            </a:prstGeom>
            <a:grpFill/>
            <a:ln w="127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E7676133-C163-8441-93FF-55E976CCCF55}"/>
                </a:ext>
              </a:extLst>
            </p:cNvPr>
            <p:cNvCxnSpPr>
              <a:cxnSpLocks/>
            </p:cNvCxnSpPr>
            <p:nvPr/>
          </p:nvCxnSpPr>
          <p:spPr>
            <a:xfrm>
              <a:off x="3541136" y="3040035"/>
              <a:ext cx="0" cy="997341"/>
            </a:xfrm>
            <a:prstGeom prst="line">
              <a:avLst/>
            </a:prstGeom>
            <a:grpFill/>
            <a:ln w="127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BAADA89-1FB0-B34E-B5DF-D1F13250BC0B}"/>
                </a:ext>
              </a:extLst>
            </p:cNvPr>
            <p:cNvCxnSpPr>
              <a:cxnSpLocks/>
            </p:cNvCxnSpPr>
            <p:nvPr/>
          </p:nvCxnSpPr>
          <p:spPr>
            <a:xfrm>
              <a:off x="8640870" y="3040035"/>
              <a:ext cx="0" cy="997341"/>
            </a:xfrm>
            <a:prstGeom prst="line">
              <a:avLst/>
            </a:prstGeom>
            <a:grpFill/>
            <a:ln w="12700"/>
          </p:spPr>
          <p:style>
            <a:lnRef idx="1">
              <a:schemeClr val="dk1"/>
            </a:lnRef>
            <a:fillRef idx="0">
              <a:schemeClr val="dk1"/>
            </a:fillRef>
            <a:effectRef idx="0">
              <a:schemeClr val="dk1"/>
            </a:effectRef>
            <a:fontRef idx="minor">
              <a:schemeClr val="tx1"/>
            </a:fontRef>
          </p:style>
        </p:cxnSp>
      </p:grpSp>
      <p:cxnSp>
        <p:nvCxnSpPr>
          <p:cNvPr id="69" name="Straight Connector 68">
            <a:extLst>
              <a:ext uri="{FF2B5EF4-FFF2-40B4-BE49-F238E27FC236}">
                <a16:creationId xmlns:a16="http://schemas.microsoft.com/office/drawing/2014/main" id="{A874FD94-096A-D443-ADAC-8508765DE475}"/>
              </a:ext>
            </a:extLst>
          </p:cNvPr>
          <p:cNvCxnSpPr>
            <a:cxnSpLocks/>
          </p:cNvCxnSpPr>
          <p:nvPr/>
        </p:nvCxnSpPr>
        <p:spPr>
          <a:xfrm flipH="1">
            <a:off x="1275889" y="5191294"/>
            <a:ext cx="9696911" cy="0"/>
          </a:xfrm>
          <a:prstGeom prst="line">
            <a:avLst/>
          </a:prstGeom>
          <a:ln w="12700"/>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09B4CFE9-CC57-4F4D-A044-709CFDB055F9}"/>
              </a:ext>
            </a:extLst>
          </p:cNvPr>
          <p:cNvSpPr/>
          <p:nvPr/>
        </p:nvSpPr>
        <p:spPr>
          <a:xfrm>
            <a:off x="1745378" y="1890100"/>
            <a:ext cx="1963999" cy="395814"/>
          </a:xfrm>
          <a:prstGeom prst="rect">
            <a:avLst/>
          </a:prstGeom>
        </p:spPr>
        <p:txBody>
          <a:bodyPr wrap="none">
            <a:spAutoFit/>
          </a:bodyPr>
          <a:lstStyle/>
          <a:p>
            <a:pPr algn="ctr">
              <a:lnSpc>
                <a:spcPct val="150000"/>
              </a:lnSpc>
              <a:spcAft>
                <a:spcPts val="0"/>
              </a:spcAft>
              <a:tabLst>
                <a:tab pos="1007110" algn="l"/>
                <a:tab pos="2014855" algn="l"/>
                <a:tab pos="3021965" algn="l"/>
                <a:tab pos="4029710" algn="l"/>
                <a:tab pos="5036820" algn="l"/>
                <a:tab pos="6043930" algn="l"/>
              </a:tabLst>
            </a:pPr>
            <a:r>
              <a:rPr lang="en-GB" sz="1500" b="1" dirty="0">
                <a:solidFill>
                  <a:srgbClr val="000000"/>
                </a:solidFill>
                <a:ea typeface="ヒラギノ角ゴ Pro W3" panose="020B0300000000000000" pitchFamily="34" charset="-128"/>
                <a:cs typeface="Times New Roman" panose="02020603050405020304" pitchFamily="18" charset="0"/>
              </a:rPr>
              <a:t>~$4.2B global sales</a:t>
            </a:r>
            <a:endParaRPr lang="en-GB" sz="1500" dirty="0">
              <a:solidFill>
                <a:srgbClr val="000000"/>
              </a:solidFill>
              <a:ea typeface="ヒラギノ角ゴ Pro W3" panose="020B0300000000000000" pitchFamily="34" charset="-128"/>
              <a:cs typeface="Times New Roman" panose="02020603050405020304" pitchFamily="18" charset="0"/>
            </a:endParaRPr>
          </a:p>
        </p:txBody>
      </p:sp>
      <p:sp>
        <p:nvSpPr>
          <p:cNvPr id="53" name="Rectangle 52">
            <a:extLst>
              <a:ext uri="{FF2B5EF4-FFF2-40B4-BE49-F238E27FC236}">
                <a16:creationId xmlns:a16="http://schemas.microsoft.com/office/drawing/2014/main" id="{B3259FCE-7256-CE44-B351-A3A173B0BD8C}"/>
              </a:ext>
            </a:extLst>
          </p:cNvPr>
          <p:cNvSpPr/>
          <p:nvPr/>
        </p:nvSpPr>
        <p:spPr>
          <a:xfrm>
            <a:off x="4724127" y="1890100"/>
            <a:ext cx="2750854" cy="395814"/>
          </a:xfrm>
          <a:prstGeom prst="rect">
            <a:avLst/>
          </a:prstGeom>
        </p:spPr>
        <p:txBody>
          <a:bodyPr wrap="square">
            <a:spAutoFit/>
          </a:bodyPr>
          <a:lstStyle/>
          <a:p>
            <a:pPr algn="ctr">
              <a:lnSpc>
                <a:spcPct val="150000"/>
              </a:lnSpc>
              <a:tabLst>
                <a:tab pos="1007110" algn="l"/>
                <a:tab pos="2014855" algn="l"/>
                <a:tab pos="3021965" algn="l"/>
                <a:tab pos="4029710" algn="l"/>
                <a:tab pos="5036820" algn="l"/>
                <a:tab pos="6043930" algn="l"/>
              </a:tabLst>
            </a:pPr>
            <a:r>
              <a:rPr lang="en-GB" sz="1500" b="1" dirty="0">
                <a:solidFill>
                  <a:srgbClr val="000000"/>
                </a:solidFill>
                <a:ea typeface="ヒラギノ角ゴ Pro W3" panose="020B0300000000000000" pitchFamily="34" charset="-128"/>
                <a:cs typeface="Times New Roman" panose="02020603050405020304" pitchFamily="18" charset="0"/>
              </a:rPr>
              <a:t>7000+ employees worldwide</a:t>
            </a:r>
          </a:p>
        </p:txBody>
      </p:sp>
      <p:sp>
        <p:nvSpPr>
          <p:cNvPr id="55" name="Rectangle 54">
            <a:extLst>
              <a:ext uri="{FF2B5EF4-FFF2-40B4-BE49-F238E27FC236}">
                <a16:creationId xmlns:a16="http://schemas.microsoft.com/office/drawing/2014/main" id="{9D12BAAF-31A7-6F41-9651-420BF5063CBB}"/>
              </a:ext>
            </a:extLst>
          </p:cNvPr>
          <p:cNvSpPr/>
          <p:nvPr/>
        </p:nvSpPr>
        <p:spPr>
          <a:xfrm>
            <a:off x="7842744" y="1890100"/>
            <a:ext cx="3259951" cy="395814"/>
          </a:xfrm>
          <a:prstGeom prst="rect">
            <a:avLst/>
          </a:prstGeom>
        </p:spPr>
        <p:txBody>
          <a:bodyPr wrap="square">
            <a:spAutoFit/>
          </a:bodyPr>
          <a:lstStyle/>
          <a:p>
            <a:pPr algn="ctr">
              <a:lnSpc>
                <a:spcPct val="150000"/>
              </a:lnSpc>
              <a:spcAft>
                <a:spcPts val="0"/>
              </a:spcAft>
              <a:tabLst>
                <a:tab pos="1007110" algn="l"/>
                <a:tab pos="2014855" algn="l"/>
                <a:tab pos="3021965" algn="l"/>
                <a:tab pos="4029710" algn="l"/>
                <a:tab pos="5036820" algn="l"/>
                <a:tab pos="6043930" algn="l"/>
              </a:tabLst>
            </a:pPr>
            <a:r>
              <a:rPr lang="en-GB" sz="1500" b="1" dirty="0">
                <a:solidFill>
                  <a:srgbClr val="000000"/>
                </a:solidFill>
                <a:ea typeface="ヒラギノ角ゴ Pro W3" panose="020B0300000000000000" pitchFamily="34" charset="-128"/>
                <a:cs typeface="Times New Roman" panose="02020603050405020304" pitchFamily="18" charset="0"/>
              </a:rPr>
              <a:t>10,000+ partners worldwide</a:t>
            </a:r>
          </a:p>
        </p:txBody>
      </p:sp>
      <p:sp>
        <p:nvSpPr>
          <p:cNvPr id="2" name="Title 1">
            <a:extLst>
              <a:ext uri="{FF2B5EF4-FFF2-40B4-BE49-F238E27FC236}">
                <a16:creationId xmlns:a16="http://schemas.microsoft.com/office/drawing/2014/main" id="{B607FC47-3F9C-AB42-86D3-1C2478FF8354}"/>
              </a:ext>
            </a:extLst>
          </p:cNvPr>
          <p:cNvSpPr>
            <a:spLocks noGrp="1"/>
          </p:cNvSpPr>
          <p:nvPr>
            <p:ph type="title"/>
          </p:nvPr>
        </p:nvSpPr>
        <p:spPr/>
        <p:txBody>
          <a:bodyPr/>
          <a:lstStyle/>
          <a:p>
            <a:pP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dirty="0">
                <a:solidFill>
                  <a:srgbClr val="000000"/>
                </a:solidFill>
                <a:latin typeface="Helvetica" pitchFamily="2" charset="0"/>
                <a:ea typeface="ヒラギノ角ゴ Pro W3" panose="020B0300000000000000" pitchFamily="34" charset="-128"/>
                <a:cs typeface="Times New Roman" panose="02020603050405020304" pitchFamily="18" charset="0"/>
              </a:rPr>
              <a:t>About Zebra Expertise</a:t>
            </a:r>
          </a:p>
        </p:txBody>
      </p:sp>
      <p:sp>
        <p:nvSpPr>
          <p:cNvPr id="8" name="Rectangle 7">
            <a:extLst>
              <a:ext uri="{FF2B5EF4-FFF2-40B4-BE49-F238E27FC236}">
                <a16:creationId xmlns:a16="http://schemas.microsoft.com/office/drawing/2014/main" id="{B0C7166F-9CBB-2B42-AD4D-E372C6936D2E}"/>
              </a:ext>
            </a:extLst>
          </p:cNvPr>
          <p:cNvSpPr/>
          <p:nvPr/>
        </p:nvSpPr>
        <p:spPr>
          <a:xfrm>
            <a:off x="1421821" y="3376278"/>
            <a:ext cx="1698623" cy="307777"/>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b="1" dirty="0">
                <a:ea typeface="ヒラギノ角ゴ Pro W3" panose="020B0300000000000000" pitchFamily="34" charset="-128"/>
                <a:cs typeface="Times New Roman" panose="02020603050405020304" pitchFamily="18" charset="0"/>
              </a:rPr>
              <a:t>Retail</a:t>
            </a:r>
            <a:endParaRPr lang="en-GB" sz="1400" dirty="0">
              <a:ea typeface="ヒラギノ角ゴ Pro W3" panose="020B0300000000000000" pitchFamily="34" charset="-128"/>
              <a:cs typeface="Times New Roman" panose="02020603050405020304" pitchFamily="18" charset="0"/>
            </a:endParaRPr>
          </a:p>
        </p:txBody>
      </p:sp>
      <p:sp>
        <p:nvSpPr>
          <p:cNvPr id="9" name="Rectangle 8">
            <a:extLst>
              <a:ext uri="{FF2B5EF4-FFF2-40B4-BE49-F238E27FC236}">
                <a16:creationId xmlns:a16="http://schemas.microsoft.com/office/drawing/2014/main" id="{19865EE1-6030-F04A-9E71-64F3F819BBF6}"/>
              </a:ext>
            </a:extLst>
          </p:cNvPr>
          <p:cNvSpPr/>
          <p:nvPr/>
        </p:nvSpPr>
        <p:spPr>
          <a:xfrm>
            <a:off x="3949610" y="3376278"/>
            <a:ext cx="1698623" cy="307777"/>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b="1" dirty="0">
                <a:ea typeface="ヒラギノ角ゴ Pro W3" panose="020B0300000000000000" pitchFamily="34" charset="-128"/>
                <a:cs typeface="Times New Roman" panose="02020603050405020304" pitchFamily="18" charset="0"/>
              </a:rPr>
              <a:t>Manufacturing</a:t>
            </a:r>
            <a:endParaRPr lang="en-GB" sz="1400" dirty="0">
              <a:ea typeface="ヒラギノ角ゴ Pro W3" panose="020B0300000000000000" pitchFamily="34" charset="-128"/>
              <a:cs typeface="Times New Roman" panose="02020603050405020304" pitchFamily="18" charset="0"/>
            </a:endParaRPr>
          </a:p>
        </p:txBody>
      </p:sp>
      <p:sp>
        <p:nvSpPr>
          <p:cNvPr id="10" name="Rectangle 9">
            <a:extLst>
              <a:ext uri="{FF2B5EF4-FFF2-40B4-BE49-F238E27FC236}">
                <a16:creationId xmlns:a16="http://schemas.microsoft.com/office/drawing/2014/main" id="{E5BF61DB-C3BE-634B-A20F-044C430A51AD}"/>
              </a:ext>
            </a:extLst>
          </p:cNvPr>
          <p:cNvSpPr/>
          <p:nvPr/>
        </p:nvSpPr>
        <p:spPr>
          <a:xfrm>
            <a:off x="6566278" y="3376278"/>
            <a:ext cx="1698623" cy="307777"/>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b="1" dirty="0">
                <a:ea typeface="ヒラギノ角ゴ Pro W3" panose="020B0300000000000000" pitchFamily="34" charset="-128"/>
                <a:cs typeface="Times New Roman" panose="02020603050405020304" pitchFamily="18" charset="0"/>
              </a:rPr>
              <a:t>T&amp;L</a:t>
            </a:r>
            <a:endParaRPr lang="en-GB" sz="1400" dirty="0">
              <a:ea typeface="ヒラギノ角ゴ Pro W3" panose="020B0300000000000000" pitchFamily="34" charset="-128"/>
              <a:cs typeface="Times New Roman" panose="02020603050405020304" pitchFamily="18" charset="0"/>
            </a:endParaRPr>
          </a:p>
        </p:txBody>
      </p:sp>
      <p:sp>
        <p:nvSpPr>
          <p:cNvPr id="11" name="Rectangle 10">
            <a:extLst>
              <a:ext uri="{FF2B5EF4-FFF2-40B4-BE49-F238E27FC236}">
                <a16:creationId xmlns:a16="http://schemas.microsoft.com/office/drawing/2014/main" id="{769078A8-0CDE-F14D-ABFF-CE6811646C7B}"/>
              </a:ext>
            </a:extLst>
          </p:cNvPr>
          <p:cNvSpPr/>
          <p:nvPr/>
        </p:nvSpPr>
        <p:spPr>
          <a:xfrm>
            <a:off x="9038290" y="3376278"/>
            <a:ext cx="1698623" cy="307777"/>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b="1" dirty="0">
                <a:ea typeface="ヒラギノ角ゴ Pro W3" panose="020B0300000000000000" pitchFamily="34" charset="-128"/>
                <a:cs typeface="Times New Roman" panose="02020603050405020304" pitchFamily="18" charset="0"/>
              </a:rPr>
              <a:t>Healthcare</a:t>
            </a:r>
            <a:endParaRPr lang="en-GB" sz="1400" dirty="0">
              <a:ea typeface="ヒラギノ角ゴ Pro W3" panose="020B0300000000000000" pitchFamily="34" charset="-128"/>
              <a:cs typeface="Times New Roman" panose="02020603050405020304" pitchFamily="18" charset="0"/>
            </a:endParaRPr>
          </a:p>
        </p:txBody>
      </p:sp>
      <p:sp>
        <p:nvSpPr>
          <p:cNvPr id="30" name="Rectangle 29">
            <a:extLst>
              <a:ext uri="{FF2B5EF4-FFF2-40B4-BE49-F238E27FC236}">
                <a16:creationId xmlns:a16="http://schemas.microsoft.com/office/drawing/2014/main" id="{FC82D3C6-B6E4-C94E-967A-97AC0B11425A}"/>
              </a:ext>
            </a:extLst>
          </p:cNvPr>
          <p:cNvSpPr/>
          <p:nvPr/>
        </p:nvSpPr>
        <p:spPr>
          <a:xfrm>
            <a:off x="920406" y="4827181"/>
            <a:ext cx="2665484"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Data Capture Solutions</a:t>
            </a:r>
          </a:p>
        </p:txBody>
      </p:sp>
      <p:sp>
        <p:nvSpPr>
          <p:cNvPr id="31" name="Rectangle 30">
            <a:extLst>
              <a:ext uri="{FF2B5EF4-FFF2-40B4-BE49-F238E27FC236}">
                <a16:creationId xmlns:a16="http://schemas.microsoft.com/office/drawing/2014/main" id="{0AA1ADCF-7499-164E-BDC4-7F95FBD2D39A}"/>
              </a:ext>
            </a:extLst>
          </p:cNvPr>
          <p:cNvSpPr/>
          <p:nvPr/>
        </p:nvSpPr>
        <p:spPr>
          <a:xfrm>
            <a:off x="3840181" y="4827181"/>
            <a:ext cx="1934648"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Mobile Computing</a:t>
            </a:r>
          </a:p>
        </p:txBody>
      </p:sp>
      <p:sp>
        <p:nvSpPr>
          <p:cNvPr id="32" name="Rectangle 31">
            <a:extLst>
              <a:ext uri="{FF2B5EF4-FFF2-40B4-BE49-F238E27FC236}">
                <a16:creationId xmlns:a16="http://schemas.microsoft.com/office/drawing/2014/main" id="{13BA1221-B801-5A43-A99A-15AD5680048C}"/>
              </a:ext>
            </a:extLst>
          </p:cNvPr>
          <p:cNvSpPr/>
          <p:nvPr/>
        </p:nvSpPr>
        <p:spPr>
          <a:xfrm>
            <a:off x="6447643" y="4827181"/>
            <a:ext cx="1887789"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Specialty Printing</a:t>
            </a:r>
          </a:p>
        </p:txBody>
      </p:sp>
      <p:sp>
        <p:nvSpPr>
          <p:cNvPr id="33" name="Rectangle 32">
            <a:extLst>
              <a:ext uri="{FF2B5EF4-FFF2-40B4-BE49-F238E27FC236}">
                <a16:creationId xmlns:a16="http://schemas.microsoft.com/office/drawing/2014/main" id="{0C72C84A-68A1-CC48-920C-2B4DA93727E3}"/>
              </a:ext>
            </a:extLst>
          </p:cNvPr>
          <p:cNvSpPr/>
          <p:nvPr/>
        </p:nvSpPr>
        <p:spPr>
          <a:xfrm>
            <a:off x="8598997" y="4827181"/>
            <a:ext cx="2665484"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Location Solutions</a:t>
            </a:r>
          </a:p>
        </p:txBody>
      </p:sp>
      <p:sp>
        <p:nvSpPr>
          <p:cNvPr id="59" name="Rectangle 58">
            <a:extLst>
              <a:ext uri="{FF2B5EF4-FFF2-40B4-BE49-F238E27FC236}">
                <a16:creationId xmlns:a16="http://schemas.microsoft.com/office/drawing/2014/main" id="{A65553DF-678D-C140-A3E4-889AC1BCB11A}"/>
              </a:ext>
            </a:extLst>
          </p:cNvPr>
          <p:cNvSpPr/>
          <p:nvPr/>
        </p:nvSpPr>
        <p:spPr>
          <a:xfrm>
            <a:off x="927519" y="5912401"/>
            <a:ext cx="2665484"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Data Platforms</a:t>
            </a:r>
          </a:p>
        </p:txBody>
      </p:sp>
      <p:sp>
        <p:nvSpPr>
          <p:cNvPr id="61" name="Rectangle 60">
            <a:extLst>
              <a:ext uri="{FF2B5EF4-FFF2-40B4-BE49-F238E27FC236}">
                <a16:creationId xmlns:a16="http://schemas.microsoft.com/office/drawing/2014/main" id="{A5F53D22-AA2D-AA40-8B9F-E3B7F28665B1}"/>
              </a:ext>
            </a:extLst>
          </p:cNvPr>
          <p:cNvSpPr/>
          <p:nvPr/>
        </p:nvSpPr>
        <p:spPr>
          <a:xfrm>
            <a:off x="3847294" y="5987971"/>
            <a:ext cx="1934648"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Software</a:t>
            </a:r>
          </a:p>
        </p:txBody>
      </p:sp>
      <p:sp>
        <p:nvSpPr>
          <p:cNvPr id="62" name="Rectangle 61">
            <a:extLst>
              <a:ext uri="{FF2B5EF4-FFF2-40B4-BE49-F238E27FC236}">
                <a16:creationId xmlns:a16="http://schemas.microsoft.com/office/drawing/2014/main" id="{A3D2CC2C-E4CA-334D-9B8C-7898B0C1D602}"/>
              </a:ext>
            </a:extLst>
          </p:cNvPr>
          <p:cNvSpPr/>
          <p:nvPr/>
        </p:nvSpPr>
        <p:spPr>
          <a:xfrm>
            <a:off x="6454756" y="5987971"/>
            <a:ext cx="1887789"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Services</a:t>
            </a:r>
          </a:p>
        </p:txBody>
      </p:sp>
      <p:sp>
        <p:nvSpPr>
          <p:cNvPr id="65" name="Rectangle 64">
            <a:extLst>
              <a:ext uri="{FF2B5EF4-FFF2-40B4-BE49-F238E27FC236}">
                <a16:creationId xmlns:a16="http://schemas.microsoft.com/office/drawing/2014/main" id="{516A3BF5-5480-0F49-9F7A-081D2BC858FF}"/>
              </a:ext>
            </a:extLst>
          </p:cNvPr>
          <p:cNvSpPr/>
          <p:nvPr/>
        </p:nvSpPr>
        <p:spPr>
          <a:xfrm>
            <a:off x="8606110" y="5987971"/>
            <a:ext cx="2665484"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Supplies</a:t>
            </a:r>
          </a:p>
        </p:txBody>
      </p:sp>
      <p:pic>
        <p:nvPicPr>
          <p:cNvPr id="60" name="Picture 59">
            <a:extLst>
              <a:ext uri="{FF2B5EF4-FFF2-40B4-BE49-F238E27FC236}">
                <a16:creationId xmlns:a16="http://schemas.microsoft.com/office/drawing/2014/main" id="{1F853F04-C4C3-CF49-918B-45A84C1D00F8}"/>
              </a:ext>
            </a:extLst>
          </p:cNvPr>
          <p:cNvPicPr>
            <a:picLocks noChangeAspect="1"/>
          </p:cNvPicPr>
          <p:nvPr/>
        </p:nvPicPr>
        <p:blipFill>
          <a:blip r:embed="rId3"/>
          <a:stretch>
            <a:fillRect/>
          </a:stretch>
        </p:blipFill>
        <p:spPr>
          <a:xfrm>
            <a:off x="2362341" y="1207429"/>
            <a:ext cx="730074" cy="747880"/>
          </a:xfrm>
          <a:prstGeom prst="rect">
            <a:avLst/>
          </a:prstGeom>
        </p:spPr>
      </p:pic>
      <p:pic>
        <p:nvPicPr>
          <p:cNvPr id="63" name="Picture 62">
            <a:extLst>
              <a:ext uri="{FF2B5EF4-FFF2-40B4-BE49-F238E27FC236}">
                <a16:creationId xmlns:a16="http://schemas.microsoft.com/office/drawing/2014/main" id="{10B835B8-ED80-604F-9F65-7304CBFF68EA}"/>
              </a:ext>
            </a:extLst>
          </p:cNvPr>
          <p:cNvPicPr>
            <a:picLocks noChangeAspect="1"/>
          </p:cNvPicPr>
          <p:nvPr/>
        </p:nvPicPr>
        <p:blipFill>
          <a:blip r:embed="rId4"/>
          <a:stretch>
            <a:fillRect/>
          </a:stretch>
        </p:blipFill>
        <p:spPr>
          <a:xfrm>
            <a:off x="8874276" y="1331387"/>
            <a:ext cx="1196886" cy="499965"/>
          </a:xfrm>
          <a:prstGeom prst="rect">
            <a:avLst/>
          </a:prstGeom>
        </p:spPr>
      </p:pic>
      <p:pic>
        <p:nvPicPr>
          <p:cNvPr id="64" name="Picture 63">
            <a:extLst>
              <a:ext uri="{FF2B5EF4-FFF2-40B4-BE49-F238E27FC236}">
                <a16:creationId xmlns:a16="http://schemas.microsoft.com/office/drawing/2014/main" id="{FE2F7977-B4C5-1545-96F3-74941F8A0E4B}"/>
              </a:ext>
            </a:extLst>
          </p:cNvPr>
          <p:cNvPicPr>
            <a:picLocks noChangeAspect="1"/>
          </p:cNvPicPr>
          <p:nvPr/>
        </p:nvPicPr>
        <p:blipFill>
          <a:blip r:embed="rId5"/>
          <a:stretch>
            <a:fillRect/>
          </a:stretch>
        </p:blipFill>
        <p:spPr>
          <a:xfrm>
            <a:off x="5485961" y="1308661"/>
            <a:ext cx="1227186" cy="545416"/>
          </a:xfrm>
          <a:prstGeom prst="rect">
            <a:avLst/>
          </a:prstGeom>
        </p:spPr>
      </p:pic>
      <p:pic>
        <p:nvPicPr>
          <p:cNvPr id="77" name="Picture 76">
            <a:extLst>
              <a:ext uri="{FF2B5EF4-FFF2-40B4-BE49-F238E27FC236}">
                <a16:creationId xmlns:a16="http://schemas.microsoft.com/office/drawing/2014/main" id="{B45C4008-D1C3-8740-8F44-3C6B3CF7EC37}"/>
              </a:ext>
            </a:extLst>
          </p:cNvPr>
          <p:cNvPicPr>
            <a:picLocks noChangeAspect="1"/>
          </p:cNvPicPr>
          <p:nvPr/>
        </p:nvPicPr>
        <p:blipFill>
          <a:blip r:embed="rId6"/>
          <a:stretch>
            <a:fillRect/>
          </a:stretch>
        </p:blipFill>
        <p:spPr>
          <a:xfrm>
            <a:off x="1989867" y="2790501"/>
            <a:ext cx="562531" cy="530387"/>
          </a:xfrm>
          <a:prstGeom prst="rect">
            <a:avLst/>
          </a:prstGeom>
        </p:spPr>
      </p:pic>
      <p:pic>
        <p:nvPicPr>
          <p:cNvPr id="78" name="Picture 77">
            <a:extLst>
              <a:ext uri="{FF2B5EF4-FFF2-40B4-BE49-F238E27FC236}">
                <a16:creationId xmlns:a16="http://schemas.microsoft.com/office/drawing/2014/main" id="{732BEE8E-F2AB-2E4A-8172-93A8D52B21ED}"/>
              </a:ext>
            </a:extLst>
          </p:cNvPr>
          <p:cNvPicPr>
            <a:picLocks noChangeAspect="1"/>
          </p:cNvPicPr>
          <p:nvPr/>
        </p:nvPicPr>
        <p:blipFill>
          <a:blip r:embed="rId7"/>
          <a:stretch>
            <a:fillRect/>
          </a:stretch>
        </p:blipFill>
        <p:spPr>
          <a:xfrm>
            <a:off x="4482684" y="2829159"/>
            <a:ext cx="632474" cy="505980"/>
          </a:xfrm>
          <a:prstGeom prst="rect">
            <a:avLst/>
          </a:prstGeom>
        </p:spPr>
      </p:pic>
      <p:pic>
        <p:nvPicPr>
          <p:cNvPr id="79" name="Picture 78">
            <a:extLst>
              <a:ext uri="{FF2B5EF4-FFF2-40B4-BE49-F238E27FC236}">
                <a16:creationId xmlns:a16="http://schemas.microsoft.com/office/drawing/2014/main" id="{6E72BAE3-CB87-434A-942E-AE887F563823}"/>
              </a:ext>
            </a:extLst>
          </p:cNvPr>
          <p:cNvPicPr>
            <a:picLocks noChangeAspect="1"/>
          </p:cNvPicPr>
          <p:nvPr/>
        </p:nvPicPr>
        <p:blipFill>
          <a:blip r:embed="rId8"/>
          <a:stretch>
            <a:fillRect/>
          </a:stretch>
        </p:blipFill>
        <p:spPr>
          <a:xfrm>
            <a:off x="6961804" y="2830428"/>
            <a:ext cx="907571" cy="523006"/>
          </a:xfrm>
          <a:prstGeom prst="rect">
            <a:avLst/>
          </a:prstGeom>
        </p:spPr>
      </p:pic>
      <p:pic>
        <p:nvPicPr>
          <p:cNvPr id="80" name="Picture 79">
            <a:extLst>
              <a:ext uri="{FF2B5EF4-FFF2-40B4-BE49-F238E27FC236}">
                <a16:creationId xmlns:a16="http://schemas.microsoft.com/office/drawing/2014/main" id="{319C2D9A-09E6-2B4C-A172-EC319A4F623C}"/>
              </a:ext>
            </a:extLst>
          </p:cNvPr>
          <p:cNvPicPr>
            <a:picLocks noChangeAspect="1"/>
          </p:cNvPicPr>
          <p:nvPr/>
        </p:nvPicPr>
        <p:blipFill>
          <a:blip r:embed="rId9"/>
          <a:stretch>
            <a:fillRect/>
          </a:stretch>
        </p:blipFill>
        <p:spPr>
          <a:xfrm>
            <a:off x="9641584" y="2791728"/>
            <a:ext cx="492035" cy="564928"/>
          </a:xfrm>
          <a:prstGeom prst="rect">
            <a:avLst/>
          </a:prstGeom>
        </p:spPr>
      </p:pic>
      <p:pic>
        <p:nvPicPr>
          <p:cNvPr id="90" name="Picture 89">
            <a:extLst>
              <a:ext uri="{FF2B5EF4-FFF2-40B4-BE49-F238E27FC236}">
                <a16:creationId xmlns:a16="http://schemas.microsoft.com/office/drawing/2014/main" id="{1267A7C8-B55E-6B43-BBEC-E0BA5E0FADF9}"/>
              </a:ext>
            </a:extLst>
          </p:cNvPr>
          <p:cNvPicPr>
            <a:picLocks noChangeAspect="1"/>
          </p:cNvPicPr>
          <p:nvPr/>
        </p:nvPicPr>
        <p:blipFill>
          <a:blip r:embed="rId10"/>
          <a:stretch>
            <a:fillRect/>
          </a:stretch>
        </p:blipFill>
        <p:spPr>
          <a:xfrm>
            <a:off x="4633963" y="4150967"/>
            <a:ext cx="347085" cy="633796"/>
          </a:xfrm>
          <a:prstGeom prst="rect">
            <a:avLst/>
          </a:prstGeom>
        </p:spPr>
      </p:pic>
      <p:pic>
        <p:nvPicPr>
          <p:cNvPr id="91" name="Picture 90">
            <a:extLst>
              <a:ext uri="{FF2B5EF4-FFF2-40B4-BE49-F238E27FC236}">
                <a16:creationId xmlns:a16="http://schemas.microsoft.com/office/drawing/2014/main" id="{077A1B16-EFE6-A64F-A08B-544D74E2287D}"/>
              </a:ext>
            </a:extLst>
          </p:cNvPr>
          <p:cNvPicPr>
            <a:picLocks noChangeAspect="1"/>
          </p:cNvPicPr>
          <p:nvPr/>
        </p:nvPicPr>
        <p:blipFill>
          <a:blip r:embed="rId11"/>
          <a:stretch>
            <a:fillRect/>
          </a:stretch>
        </p:blipFill>
        <p:spPr>
          <a:xfrm>
            <a:off x="7233908" y="4279433"/>
            <a:ext cx="315259" cy="396993"/>
          </a:xfrm>
          <a:prstGeom prst="rect">
            <a:avLst/>
          </a:prstGeom>
        </p:spPr>
      </p:pic>
      <p:pic>
        <p:nvPicPr>
          <p:cNvPr id="92" name="Picture 91">
            <a:extLst>
              <a:ext uri="{FF2B5EF4-FFF2-40B4-BE49-F238E27FC236}">
                <a16:creationId xmlns:a16="http://schemas.microsoft.com/office/drawing/2014/main" id="{AAAAE8C3-CA77-4D4C-B6E5-37B90B1500F2}"/>
              </a:ext>
            </a:extLst>
          </p:cNvPr>
          <p:cNvPicPr>
            <a:picLocks noChangeAspect="1"/>
          </p:cNvPicPr>
          <p:nvPr/>
        </p:nvPicPr>
        <p:blipFill>
          <a:blip r:embed="rId12"/>
          <a:stretch>
            <a:fillRect/>
          </a:stretch>
        </p:blipFill>
        <p:spPr>
          <a:xfrm>
            <a:off x="9687453" y="4279632"/>
            <a:ext cx="488572" cy="488572"/>
          </a:xfrm>
          <a:prstGeom prst="rect">
            <a:avLst/>
          </a:prstGeom>
        </p:spPr>
      </p:pic>
      <p:pic>
        <p:nvPicPr>
          <p:cNvPr id="3" name="Picture 2">
            <a:extLst>
              <a:ext uri="{FF2B5EF4-FFF2-40B4-BE49-F238E27FC236}">
                <a16:creationId xmlns:a16="http://schemas.microsoft.com/office/drawing/2014/main" id="{5070FC58-2830-3947-A539-7D0E1FE61681}"/>
              </a:ext>
            </a:extLst>
          </p:cNvPr>
          <p:cNvPicPr>
            <a:picLocks noChangeAspect="1"/>
          </p:cNvPicPr>
          <p:nvPr/>
        </p:nvPicPr>
        <p:blipFill>
          <a:blip r:embed="rId13"/>
          <a:stretch>
            <a:fillRect/>
          </a:stretch>
        </p:blipFill>
        <p:spPr>
          <a:xfrm>
            <a:off x="2042589" y="5490627"/>
            <a:ext cx="435344" cy="386972"/>
          </a:xfrm>
          <a:prstGeom prst="rect">
            <a:avLst/>
          </a:prstGeom>
        </p:spPr>
      </p:pic>
      <p:pic>
        <p:nvPicPr>
          <p:cNvPr id="66" name="Picture 65">
            <a:extLst>
              <a:ext uri="{FF2B5EF4-FFF2-40B4-BE49-F238E27FC236}">
                <a16:creationId xmlns:a16="http://schemas.microsoft.com/office/drawing/2014/main" id="{4DF807F3-07F1-714E-9D0E-BFB17AED1184}"/>
              </a:ext>
            </a:extLst>
          </p:cNvPr>
          <p:cNvPicPr>
            <a:picLocks noChangeAspect="1"/>
          </p:cNvPicPr>
          <p:nvPr/>
        </p:nvPicPr>
        <p:blipFill>
          <a:blip r:embed="rId14"/>
          <a:stretch>
            <a:fillRect/>
          </a:stretch>
        </p:blipFill>
        <p:spPr>
          <a:xfrm>
            <a:off x="9762273" y="5507287"/>
            <a:ext cx="353158" cy="386266"/>
          </a:xfrm>
          <a:prstGeom prst="rect">
            <a:avLst/>
          </a:prstGeom>
        </p:spPr>
      </p:pic>
      <p:pic>
        <p:nvPicPr>
          <p:cNvPr id="67" name="Picture 66">
            <a:extLst>
              <a:ext uri="{FF2B5EF4-FFF2-40B4-BE49-F238E27FC236}">
                <a16:creationId xmlns:a16="http://schemas.microsoft.com/office/drawing/2014/main" id="{F85A6A04-E645-F94C-8239-8D7D6463F6F4}"/>
              </a:ext>
            </a:extLst>
          </p:cNvPr>
          <p:cNvPicPr>
            <a:picLocks noChangeAspect="1"/>
          </p:cNvPicPr>
          <p:nvPr/>
        </p:nvPicPr>
        <p:blipFill>
          <a:blip r:embed="rId15"/>
          <a:stretch>
            <a:fillRect/>
          </a:stretch>
        </p:blipFill>
        <p:spPr>
          <a:xfrm>
            <a:off x="7102849" y="5426417"/>
            <a:ext cx="591603" cy="536825"/>
          </a:xfrm>
          <a:prstGeom prst="rect">
            <a:avLst/>
          </a:prstGeom>
        </p:spPr>
      </p:pic>
      <p:pic>
        <p:nvPicPr>
          <p:cNvPr id="68" name="Picture 67">
            <a:extLst>
              <a:ext uri="{FF2B5EF4-FFF2-40B4-BE49-F238E27FC236}">
                <a16:creationId xmlns:a16="http://schemas.microsoft.com/office/drawing/2014/main" id="{21A8DE36-37ED-1847-AA4B-97BF62C45AC3}"/>
              </a:ext>
            </a:extLst>
          </p:cNvPr>
          <p:cNvPicPr>
            <a:picLocks noChangeAspect="1"/>
          </p:cNvPicPr>
          <p:nvPr/>
        </p:nvPicPr>
        <p:blipFill>
          <a:blip r:embed="rId16"/>
          <a:stretch>
            <a:fillRect/>
          </a:stretch>
        </p:blipFill>
        <p:spPr>
          <a:xfrm>
            <a:off x="4500088" y="5473863"/>
            <a:ext cx="629061" cy="441447"/>
          </a:xfrm>
          <a:prstGeom prst="rect">
            <a:avLst/>
          </a:prstGeom>
        </p:spPr>
      </p:pic>
      <p:grpSp>
        <p:nvGrpSpPr>
          <p:cNvPr id="70" name="Group 69">
            <a:extLst>
              <a:ext uri="{FF2B5EF4-FFF2-40B4-BE49-F238E27FC236}">
                <a16:creationId xmlns:a16="http://schemas.microsoft.com/office/drawing/2014/main" id="{85F1A4E4-486D-504F-8D30-7BC3E4696266}"/>
              </a:ext>
            </a:extLst>
          </p:cNvPr>
          <p:cNvGrpSpPr/>
          <p:nvPr/>
        </p:nvGrpSpPr>
        <p:grpSpPr>
          <a:xfrm>
            <a:off x="3541136" y="4073237"/>
            <a:ext cx="5099734" cy="995081"/>
            <a:chOff x="3541136" y="5274621"/>
            <a:chExt cx="5099734" cy="918854"/>
          </a:xfrm>
        </p:grpSpPr>
        <p:cxnSp>
          <p:nvCxnSpPr>
            <p:cNvPr id="71" name="Straight Connector 70">
              <a:extLst>
                <a:ext uri="{FF2B5EF4-FFF2-40B4-BE49-F238E27FC236}">
                  <a16:creationId xmlns:a16="http://schemas.microsoft.com/office/drawing/2014/main" id="{AD661B52-2584-B746-87EE-A9FB7EE46B4A}"/>
                </a:ext>
              </a:extLst>
            </p:cNvPr>
            <p:cNvCxnSpPr>
              <a:cxnSpLocks/>
            </p:cNvCxnSpPr>
            <p:nvPr/>
          </p:nvCxnSpPr>
          <p:spPr>
            <a:xfrm>
              <a:off x="6091003" y="5274621"/>
              <a:ext cx="0" cy="918854"/>
            </a:xfrm>
            <a:prstGeom prst="line">
              <a:avLst/>
            </a:prstGeom>
            <a:ln w="1270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0C52B57A-1D36-034B-B438-67E2B133E962}"/>
                </a:ext>
              </a:extLst>
            </p:cNvPr>
            <p:cNvCxnSpPr>
              <a:cxnSpLocks/>
            </p:cNvCxnSpPr>
            <p:nvPr/>
          </p:nvCxnSpPr>
          <p:spPr>
            <a:xfrm>
              <a:off x="3541136" y="5274621"/>
              <a:ext cx="0" cy="918854"/>
            </a:xfrm>
            <a:prstGeom prst="line">
              <a:avLst/>
            </a:prstGeom>
            <a:ln w="12700"/>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D434386C-7A30-684E-99A7-F12085B44EC4}"/>
                </a:ext>
              </a:extLst>
            </p:cNvPr>
            <p:cNvCxnSpPr>
              <a:cxnSpLocks/>
            </p:cNvCxnSpPr>
            <p:nvPr/>
          </p:nvCxnSpPr>
          <p:spPr>
            <a:xfrm>
              <a:off x="8640870" y="5274621"/>
              <a:ext cx="0" cy="918854"/>
            </a:xfrm>
            <a:prstGeom prst="line">
              <a:avLst/>
            </a:prstGeom>
            <a:ln w="12700"/>
          </p:spPr>
          <p:style>
            <a:lnRef idx="1">
              <a:schemeClr val="dk1"/>
            </a:lnRef>
            <a:fillRef idx="0">
              <a:schemeClr val="dk1"/>
            </a:fillRef>
            <a:effectRef idx="0">
              <a:schemeClr val="dk1"/>
            </a:effectRef>
            <a:fontRef idx="minor">
              <a:schemeClr val="tx1"/>
            </a:fontRef>
          </p:style>
        </p:cxnSp>
      </p:grpSp>
      <p:pic>
        <p:nvPicPr>
          <p:cNvPr id="4" name="Picture 3">
            <a:extLst>
              <a:ext uri="{FF2B5EF4-FFF2-40B4-BE49-F238E27FC236}">
                <a16:creationId xmlns:a16="http://schemas.microsoft.com/office/drawing/2014/main" id="{73CE4D52-44DB-BE45-BF29-78A09E1399E9}"/>
              </a:ext>
            </a:extLst>
          </p:cNvPr>
          <p:cNvPicPr>
            <a:picLocks noChangeAspect="1"/>
          </p:cNvPicPr>
          <p:nvPr/>
        </p:nvPicPr>
        <p:blipFill>
          <a:blip r:embed="rId17"/>
          <a:stretch>
            <a:fillRect/>
          </a:stretch>
        </p:blipFill>
        <p:spPr>
          <a:xfrm>
            <a:off x="2025167" y="4284048"/>
            <a:ext cx="457200" cy="508000"/>
          </a:xfrm>
          <a:prstGeom prst="rect">
            <a:avLst/>
          </a:prstGeom>
        </p:spPr>
      </p:pic>
    </p:spTree>
    <p:extLst>
      <p:ext uri="{BB962C8B-B14F-4D97-AF65-F5344CB8AC3E}">
        <p14:creationId xmlns:p14="http://schemas.microsoft.com/office/powerpoint/2010/main" val="3662513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7C3311E-6E1B-8B4B-A630-82C6EE34405D}"/>
              </a:ext>
            </a:extLst>
          </p:cNvPr>
          <p:cNvGrpSpPr/>
          <p:nvPr/>
        </p:nvGrpSpPr>
        <p:grpSpPr>
          <a:xfrm>
            <a:off x="3676650" y="2923681"/>
            <a:ext cx="3025428" cy="1413321"/>
            <a:chOff x="457200" y="3047506"/>
            <a:chExt cx="3025428" cy="1413321"/>
          </a:xfrm>
        </p:grpSpPr>
        <p:sp>
          <p:nvSpPr>
            <p:cNvPr id="46" name="Rectangle 45">
              <a:extLst>
                <a:ext uri="{FF2B5EF4-FFF2-40B4-BE49-F238E27FC236}">
                  <a16:creationId xmlns:a16="http://schemas.microsoft.com/office/drawing/2014/main" id="{62B4A9D7-7892-A24D-8EF6-03A09D7F2C0C}"/>
                </a:ext>
              </a:extLst>
            </p:cNvPr>
            <p:cNvSpPr/>
            <p:nvPr/>
          </p:nvSpPr>
          <p:spPr>
            <a:xfrm>
              <a:off x="457200" y="3047506"/>
              <a:ext cx="3025428" cy="14133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3D8E50F0-693B-FB45-AB42-FC2FF7CD1EA6}"/>
                </a:ext>
              </a:extLst>
            </p:cNvPr>
            <p:cNvSpPr/>
            <p:nvPr/>
          </p:nvSpPr>
          <p:spPr>
            <a:xfrm>
              <a:off x="561975" y="3144416"/>
              <a:ext cx="1221446" cy="1221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48" name="Group 47">
            <a:extLst>
              <a:ext uri="{FF2B5EF4-FFF2-40B4-BE49-F238E27FC236}">
                <a16:creationId xmlns:a16="http://schemas.microsoft.com/office/drawing/2014/main" id="{6D276D5F-A335-2E46-AF50-53C6BFF3F7E7}"/>
              </a:ext>
            </a:extLst>
          </p:cNvPr>
          <p:cNvGrpSpPr/>
          <p:nvPr/>
        </p:nvGrpSpPr>
        <p:grpSpPr>
          <a:xfrm>
            <a:off x="6896100" y="2923681"/>
            <a:ext cx="3025428" cy="1413321"/>
            <a:chOff x="457200" y="3047506"/>
            <a:chExt cx="3025428" cy="1413321"/>
          </a:xfrm>
        </p:grpSpPr>
        <p:sp>
          <p:nvSpPr>
            <p:cNvPr id="49" name="Rectangle 48">
              <a:extLst>
                <a:ext uri="{FF2B5EF4-FFF2-40B4-BE49-F238E27FC236}">
                  <a16:creationId xmlns:a16="http://schemas.microsoft.com/office/drawing/2014/main" id="{88CB7A1D-01B9-8947-8B1D-30B4EB5E2D75}"/>
                </a:ext>
              </a:extLst>
            </p:cNvPr>
            <p:cNvSpPr/>
            <p:nvPr/>
          </p:nvSpPr>
          <p:spPr>
            <a:xfrm>
              <a:off x="457200" y="3047506"/>
              <a:ext cx="3025428" cy="14133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0C1F315F-587B-094C-BD06-AFE74C5A617F}"/>
                </a:ext>
              </a:extLst>
            </p:cNvPr>
            <p:cNvSpPr/>
            <p:nvPr/>
          </p:nvSpPr>
          <p:spPr>
            <a:xfrm>
              <a:off x="561975" y="3144416"/>
              <a:ext cx="1221446" cy="1221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17" name="Group 16">
            <a:extLst>
              <a:ext uri="{FF2B5EF4-FFF2-40B4-BE49-F238E27FC236}">
                <a16:creationId xmlns:a16="http://schemas.microsoft.com/office/drawing/2014/main" id="{3F1C1671-C067-404B-9A3D-A5E745E09F73}"/>
              </a:ext>
            </a:extLst>
          </p:cNvPr>
          <p:cNvGrpSpPr/>
          <p:nvPr/>
        </p:nvGrpSpPr>
        <p:grpSpPr>
          <a:xfrm>
            <a:off x="457200" y="2923681"/>
            <a:ext cx="3025428" cy="1413321"/>
            <a:chOff x="457200" y="3047506"/>
            <a:chExt cx="3025428" cy="1413321"/>
          </a:xfrm>
        </p:grpSpPr>
        <p:sp>
          <p:nvSpPr>
            <p:cNvPr id="5" name="Rectangle 4">
              <a:extLst>
                <a:ext uri="{FF2B5EF4-FFF2-40B4-BE49-F238E27FC236}">
                  <a16:creationId xmlns:a16="http://schemas.microsoft.com/office/drawing/2014/main" id="{020E4B12-234D-154A-9816-9DCA27E7B184}"/>
                </a:ext>
              </a:extLst>
            </p:cNvPr>
            <p:cNvSpPr/>
            <p:nvPr/>
          </p:nvSpPr>
          <p:spPr>
            <a:xfrm>
              <a:off x="457200" y="3047506"/>
              <a:ext cx="3025428" cy="14133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79F7378-148B-3A49-8455-2F58F36D797B}"/>
                </a:ext>
              </a:extLst>
            </p:cNvPr>
            <p:cNvSpPr/>
            <p:nvPr/>
          </p:nvSpPr>
          <p:spPr>
            <a:xfrm>
              <a:off x="561975" y="3144416"/>
              <a:ext cx="1221446" cy="1221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36" name="Picture 35">
            <a:extLst>
              <a:ext uri="{FF2B5EF4-FFF2-40B4-BE49-F238E27FC236}">
                <a16:creationId xmlns:a16="http://schemas.microsoft.com/office/drawing/2014/main" id="{2A71D73C-2919-2249-B075-82C3237DA8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3494" y="3083865"/>
            <a:ext cx="690363" cy="1112252"/>
          </a:xfrm>
          <a:prstGeom prst="rect">
            <a:avLst/>
          </a:prstGeom>
        </p:spPr>
      </p:pic>
      <p:sp>
        <p:nvSpPr>
          <p:cNvPr id="2" name="Title 1">
            <a:extLst>
              <a:ext uri="{FF2B5EF4-FFF2-40B4-BE49-F238E27FC236}">
                <a16:creationId xmlns:a16="http://schemas.microsoft.com/office/drawing/2014/main" id="{1277C4FD-BBC3-F947-BBDC-391EAF887313}"/>
              </a:ext>
            </a:extLst>
          </p:cNvPr>
          <p:cNvSpPr>
            <a:spLocks noGrp="1"/>
          </p:cNvSpPr>
          <p:nvPr>
            <p:ph type="title"/>
          </p:nvPr>
        </p:nvSpPr>
        <p:spPr/>
        <p:txBody>
          <a:bodyPr/>
          <a:lstStyle/>
          <a:p>
            <a:r>
              <a:rPr lang="en-GB" dirty="0">
                <a:solidFill>
                  <a:srgbClr val="000000"/>
                </a:solidFill>
                <a:ea typeface="ヒラギノ角ゴ Pro W3" panose="020B0300000000000000" pitchFamily="34" charset="-128"/>
                <a:cs typeface="Times New Roman" panose="02020603050405020304" pitchFamily="18" charset="0"/>
              </a:rPr>
              <a:t>Global Leadership Position</a:t>
            </a:r>
            <a:endParaRPr lang="en-US" dirty="0"/>
          </a:p>
        </p:txBody>
      </p:sp>
      <p:pic>
        <p:nvPicPr>
          <p:cNvPr id="35" name="Picture 34">
            <a:extLst>
              <a:ext uri="{FF2B5EF4-FFF2-40B4-BE49-F238E27FC236}">
                <a16:creationId xmlns:a16="http://schemas.microsoft.com/office/drawing/2014/main" id="{83283F3B-CFAA-7149-8E9B-F0034949E4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78902" y="3039912"/>
            <a:ext cx="1243419" cy="1180857"/>
          </a:xfrm>
          <a:prstGeom prst="rect">
            <a:avLst/>
          </a:prstGeom>
        </p:spPr>
      </p:pic>
      <p:sp>
        <p:nvSpPr>
          <p:cNvPr id="25" name="Rectangle 24">
            <a:extLst>
              <a:ext uri="{FF2B5EF4-FFF2-40B4-BE49-F238E27FC236}">
                <a16:creationId xmlns:a16="http://schemas.microsoft.com/office/drawing/2014/main" id="{290795F9-E85F-7A49-A04D-B2E8C384DD6E}"/>
              </a:ext>
            </a:extLst>
          </p:cNvPr>
          <p:cNvSpPr/>
          <p:nvPr/>
        </p:nvSpPr>
        <p:spPr>
          <a:xfrm>
            <a:off x="1812861" y="3040807"/>
            <a:ext cx="1640326" cy="4770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914400" algn="l"/>
                <a:tab pos="1828165" algn="l"/>
                <a:tab pos="2742565" algn="l"/>
                <a:tab pos="3656330" algn="l"/>
                <a:tab pos="4570730" algn="l"/>
                <a:tab pos="5484495" algn="l"/>
              </a:tabLst>
              <a:defRPr/>
            </a:pPr>
            <a:r>
              <a:rPr kumimoji="0" lang="en-GB" sz="2500" b="1" i="0" u="none" strike="noStrike" kern="1200" cap="none" spc="0" normalizeH="0" baseline="0" noProof="0" dirty="0">
                <a:ln>
                  <a:noFill/>
                </a:ln>
                <a:solidFill>
                  <a:srgbClr val="00A7FF"/>
                </a:solidFill>
                <a:effectLst/>
                <a:uLnTx/>
                <a:uFillTx/>
                <a:latin typeface="Helvetica" pitchFamily="2" charset="0"/>
                <a:ea typeface="ヒラギノ角ゴ Pro W3" panose="020B0300000000000000" pitchFamily="34" charset="-128"/>
                <a:cs typeface="Times New Roman" panose="02020603050405020304" pitchFamily="18" charset="0"/>
              </a:rPr>
              <a:t>Handheld</a:t>
            </a:r>
            <a:endParaRPr kumimoji="0" lang="en-GB" sz="2500" b="0" i="0" u="none" strike="noStrike" kern="1200" cap="none" spc="0" normalizeH="0" baseline="0" noProof="0" dirty="0">
              <a:ln>
                <a:noFill/>
              </a:ln>
              <a:solidFill>
                <a:srgbClr val="00A7FF"/>
              </a:solidFill>
              <a:effectLst/>
              <a:uLnTx/>
              <a:uFillTx/>
              <a:latin typeface="Helvetica" pitchFamily="2" charset="0"/>
              <a:ea typeface="ヒラギノ角ゴ Pro W3" panose="020B0300000000000000" pitchFamily="34" charset="-128"/>
              <a:cs typeface="Times New Roman" panose="02020603050405020304" pitchFamily="18" charset="0"/>
            </a:endParaRPr>
          </a:p>
        </p:txBody>
      </p:sp>
      <p:sp>
        <p:nvSpPr>
          <p:cNvPr id="28" name="Rectangle 27">
            <a:extLst>
              <a:ext uri="{FF2B5EF4-FFF2-40B4-BE49-F238E27FC236}">
                <a16:creationId xmlns:a16="http://schemas.microsoft.com/office/drawing/2014/main" id="{290795F9-E85F-7A49-A04D-B2E8C384DD6E}"/>
              </a:ext>
            </a:extLst>
          </p:cNvPr>
          <p:cNvSpPr/>
          <p:nvPr/>
        </p:nvSpPr>
        <p:spPr>
          <a:xfrm>
            <a:off x="8244294" y="3040807"/>
            <a:ext cx="2136860" cy="4770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914400" algn="l"/>
                <a:tab pos="1828165" algn="l"/>
                <a:tab pos="2742565" algn="l"/>
                <a:tab pos="3656330" algn="l"/>
                <a:tab pos="4570730" algn="l"/>
                <a:tab pos="5484495" algn="l"/>
              </a:tabLst>
              <a:defRPr/>
            </a:pPr>
            <a:r>
              <a:rPr kumimoji="0" lang="en-GB" sz="2500" b="1" i="0" u="none" strike="noStrike" kern="1200" cap="none" spc="0" normalizeH="0" baseline="0" noProof="0" dirty="0">
                <a:ln>
                  <a:noFill/>
                </a:ln>
                <a:solidFill>
                  <a:srgbClr val="00A7FF"/>
                </a:solidFill>
                <a:effectLst/>
                <a:uLnTx/>
                <a:uFillTx/>
                <a:latin typeface="Helvetica" pitchFamily="2" charset="0"/>
                <a:ea typeface="ヒラギノ角ゴ Pro W3" panose="020B0300000000000000" pitchFamily="34" charset="-128"/>
                <a:cs typeface="Times New Roman" panose="02020603050405020304" pitchFamily="18" charset="0"/>
              </a:rPr>
              <a:t>RFID</a:t>
            </a:r>
            <a:endParaRPr kumimoji="0" lang="en-GB" sz="2500" b="0" i="0" u="none" strike="noStrike" kern="1200" cap="none" spc="0" normalizeH="0" baseline="0" noProof="0" dirty="0">
              <a:ln>
                <a:noFill/>
              </a:ln>
              <a:solidFill>
                <a:srgbClr val="00A7FF"/>
              </a:solidFill>
              <a:effectLst/>
              <a:uLnTx/>
              <a:uFillTx/>
              <a:latin typeface="Helvetica" pitchFamily="2" charset="0"/>
              <a:ea typeface="ヒラギノ角ゴ Pro W3" panose="020B0300000000000000" pitchFamily="34" charset="-128"/>
              <a:cs typeface="Times New Roman" panose="02020603050405020304" pitchFamily="18" charset="0"/>
            </a:endParaRPr>
          </a:p>
        </p:txBody>
      </p:sp>
      <p:pic>
        <p:nvPicPr>
          <p:cNvPr id="37" name="Picture 36">
            <a:extLst>
              <a:ext uri="{FF2B5EF4-FFF2-40B4-BE49-F238E27FC236}">
                <a16:creationId xmlns:a16="http://schemas.microsoft.com/office/drawing/2014/main" id="{810CF541-EB25-E64D-AE00-8B4A1DB7C2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42475" y="3115428"/>
            <a:ext cx="1116000" cy="1060062"/>
          </a:xfrm>
          <a:prstGeom prst="rect">
            <a:avLst/>
          </a:prstGeom>
        </p:spPr>
      </p:pic>
      <p:sp>
        <p:nvSpPr>
          <p:cNvPr id="27" name="Rectangle 26">
            <a:extLst>
              <a:ext uri="{FF2B5EF4-FFF2-40B4-BE49-F238E27FC236}">
                <a16:creationId xmlns:a16="http://schemas.microsoft.com/office/drawing/2014/main" id="{290795F9-E85F-7A49-A04D-B2E8C384DD6E}"/>
              </a:ext>
            </a:extLst>
          </p:cNvPr>
          <p:cNvSpPr/>
          <p:nvPr/>
        </p:nvSpPr>
        <p:spPr>
          <a:xfrm>
            <a:off x="5027569" y="3040807"/>
            <a:ext cx="1552684"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914400" algn="l"/>
                <a:tab pos="1828165" algn="l"/>
                <a:tab pos="2742565" algn="l"/>
                <a:tab pos="3656330" algn="l"/>
                <a:tab pos="4570730" algn="l"/>
                <a:tab pos="5484495" algn="l"/>
              </a:tabLst>
              <a:defRPr/>
            </a:pPr>
            <a:r>
              <a:rPr kumimoji="0" lang="en-GB" sz="2500" b="1" i="0" u="none" strike="noStrike" kern="1200" cap="none" spc="0" normalizeH="0" baseline="0" noProof="0" dirty="0">
                <a:ln>
                  <a:noFill/>
                </a:ln>
                <a:solidFill>
                  <a:srgbClr val="00A7FF"/>
                </a:solidFill>
                <a:effectLst/>
                <a:uLnTx/>
                <a:uFillTx/>
                <a:latin typeface="Helvetica" pitchFamily="2" charset="0"/>
                <a:ea typeface="ヒラギノ角ゴ Pro W3" panose="020B0300000000000000" pitchFamily="34" charset="-128"/>
                <a:cs typeface="Times New Roman" panose="02020603050405020304" pitchFamily="18" charset="0"/>
              </a:rPr>
              <a:t>Scan engine</a:t>
            </a:r>
            <a:endParaRPr kumimoji="0" lang="en-GB" sz="2500" b="0" i="0" u="none" strike="noStrike" kern="1200" cap="none" spc="0" normalizeH="0" baseline="0" noProof="0" dirty="0">
              <a:ln>
                <a:noFill/>
              </a:ln>
              <a:solidFill>
                <a:srgbClr val="00A7FF"/>
              </a:solidFill>
              <a:effectLst/>
              <a:uLnTx/>
              <a:uFillTx/>
              <a:latin typeface="Helvetica" pitchFamily="2" charset="0"/>
              <a:ea typeface="ヒラギノ角ゴ Pro W3" panose="020B0300000000000000" pitchFamily="34" charset="-128"/>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6B88160C-4B0B-1846-BF4F-E212F2C087AA}"/>
              </a:ext>
            </a:extLst>
          </p:cNvPr>
          <p:cNvCxnSpPr>
            <a:cxnSpLocks/>
          </p:cNvCxnSpPr>
          <p:nvPr/>
        </p:nvCxnSpPr>
        <p:spPr>
          <a:xfrm flipH="1">
            <a:off x="457202" y="4524719"/>
            <a:ext cx="9464326"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8AB7D2A-6E20-844B-8FCF-B6E1C723CF5B}"/>
              </a:ext>
            </a:extLst>
          </p:cNvPr>
          <p:cNvCxnSpPr>
            <a:cxnSpLocks/>
          </p:cNvCxnSpPr>
          <p:nvPr/>
        </p:nvCxnSpPr>
        <p:spPr>
          <a:xfrm>
            <a:off x="5202484" y="4712436"/>
            <a:ext cx="0" cy="1292662"/>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550ABF48-2998-E54B-8B94-D8A678895D47}"/>
              </a:ext>
            </a:extLst>
          </p:cNvPr>
          <p:cNvCxnSpPr>
            <a:cxnSpLocks/>
          </p:cNvCxnSpPr>
          <p:nvPr/>
        </p:nvCxnSpPr>
        <p:spPr>
          <a:xfrm flipH="1">
            <a:off x="457202" y="2753069"/>
            <a:ext cx="9464326"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013A41D8-885D-C440-887F-18FD1EA143F7}"/>
              </a:ext>
            </a:extLst>
          </p:cNvPr>
          <p:cNvPicPr>
            <a:picLocks noChangeAspect="1"/>
          </p:cNvPicPr>
          <p:nvPr/>
        </p:nvPicPr>
        <p:blipFill>
          <a:blip r:embed="rId5"/>
          <a:stretch>
            <a:fillRect/>
          </a:stretch>
        </p:blipFill>
        <p:spPr>
          <a:xfrm>
            <a:off x="4465464" y="1353510"/>
            <a:ext cx="1447800" cy="1143000"/>
          </a:xfrm>
          <a:prstGeom prst="rect">
            <a:avLst/>
          </a:prstGeom>
        </p:spPr>
      </p:pic>
      <p:sp>
        <p:nvSpPr>
          <p:cNvPr id="30" name="Rectangle 29">
            <a:extLst>
              <a:ext uri="{FF2B5EF4-FFF2-40B4-BE49-F238E27FC236}">
                <a16:creationId xmlns:a16="http://schemas.microsoft.com/office/drawing/2014/main" id="{8FF1D923-D9D4-624C-8CEA-41D139829712}"/>
              </a:ext>
            </a:extLst>
          </p:cNvPr>
          <p:cNvSpPr/>
          <p:nvPr/>
        </p:nvSpPr>
        <p:spPr>
          <a:xfrm>
            <a:off x="5495677" y="5480996"/>
            <a:ext cx="265810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899795" algn="l"/>
                <a:tab pos="1350010" algn="l"/>
                <a:tab pos="2249805" algn="l"/>
                <a:tab pos="2700020" algn="l"/>
                <a:tab pos="3150235" algn="l"/>
                <a:tab pos="3599815" algn="l"/>
                <a:tab pos="4050030" algn="l"/>
                <a:tab pos="4500245" algn="l"/>
                <a:tab pos="4949825" algn="l"/>
                <a:tab pos="5400040" algn="l"/>
                <a:tab pos="5850255" algn="l"/>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US and international patents </a:t>
            </a:r>
            <a:b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issued and pending</a:t>
            </a:r>
          </a:p>
        </p:txBody>
      </p:sp>
      <p:pic>
        <p:nvPicPr>
          <p:cNvPr id="32" name="Picture 2" descr="Image result for medal of technology">
            <a:extLst>
              <a:ext uri="{FF2B5EF4-FFF2-40B4-BE49-F238E27FC236}">
                <a16:creationId xmlns:a16="http://schemas.microsoft.com/office/drawing/2014/main" id="{7B394E6F-0D02-A04C-91DA-D468917123B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68598" y="4784719"/>
            <a:ext cx="673358" cy="67335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15862B74-747E-9148-89F3-8BB870B96C2F}"/>
              </a:ext>
            </a:extLst>
          </p:cNvPr>
          <p:cNvSpPr/>
          <p:nvPr/>
        </p:nvSpPr>
        <p:spPr>
          <a:xfrm>
            <a:off x="2269753" y="5480996"/>
            <a:ext cx="263953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914400" algn="l"/>
                <a:tab pos="1828165" algn="l"/>
                <a:tab pos="2742565" algn="l"/>
                <a:tab pos="3656330" algn="l"/>
                <a:tab pos="4570730" algn="l"/>
                <a:tab pos="5484495" algn="l"/>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Times New Roman" panose="02020603050405020304" pitchFamily="18" charset="0"/>
              </a:rPr>
              <a:t>National Medal of Technology Winner</a:t>
            </a:r>
          </a:p>
        </p:txBody>
      </p:sp>
      <p:sp>
        <p:nvSpPr>
          <p:cNvPr id="39" name="Rectangle 38">
            <a:extLst>
              <a:ext uri="{FF2B5EF4-FFF2-40B4-BE49-F238E27FC236}">
                <a16:creationId xmlns:a16="http://schemas.microsoft.com/office/drawing/2014/main" id="{CFE04760-0389-FD4B-9A97-BEFAD7767AB0}"/>
              </a:ext>
            </a:extLst>
          </p:cNvPr>
          <p:cNvSpPr/>
          <p:nvPr/>
        </p:nvSpPr>
        <p:spPr>
          <a:xfrm>
            <a:off x="5931694" y="4620996"/>
            <a:ext cx="1786066"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899795" algn="l"/>
                <a:tab pos="1350010" algn="l"/>
                <a:tab pos="2249805" algn="l"/>
                <a:tab pos="2700020" algn="l"/>
                <a:tab pos="3150235" algn="l"/>
                <a:tab pos="3599815" algn="l"/>
                <a:tab pos="4050030" algn="l"/>
                <a:tab pos="4500245" algn="l"/>
                <a:tab pos="4949825" algn="l"/>
                <a:tab pos="5400040" algn="l"/>
                <a:tab pos="5850255" algn="l"/>
              </a:tabLst>
              <a:defRPr/>
            </a:pPr>
            <a:r>
              <a:rPr kumimoji="0" lang="en-GB" sz="5000" b="1" i="0" u="none" strike="noStrike" kern="1200" cap="none" spc="0" normalizeH="0" baseline="0" noProof="0" dirty="0">
                <a:ln>
                  <a:noFill/>
                </a:ln>
                <a:solidFill>
                  <a:srgbClr val="00A7FF"/>
                </a:solidFill>
                <a:effectLst/>
                <a:uLnTx/>
                <a:uFillTx/>
                <a:latin typeface="Helvetica" pitchFamily="2" charset="0"/>
                <a:ea typeface="ヒラギノ角ゴ Pro W3" panose="020B0300000000000000" pitchFamily="34" charset="-128"/>
                <a:cs typeface="Times New Roman" panose="02020603050405020304" pitchFamily="18" charset="0"/>
              </a:rPr>
              <a:t>4,600</a:t>
            </a:r>
            <a:endPar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98950E9F-7AA0-4F46-87D0-9B75FE0BDE03}"/>
              </a:ext>
            </a:extLst>
          </p:cNvPr>
          <p:cNvSpPr txBox="1"/>
          <p:nvPr/>
        </p:nvSpPr>
        <p:spPr>
          <a:xfrm>
            <a:off x="334108" y="6523892"/>
            <a:ext cx="72009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Source: Market Share View, Q4’19 – Global</a:t>
            </a:r>
          </a:p>
        </p:txBody>
      </p:sp>
    </p:spTree>
    <p:extLst>
      <p:ext uri="{BB962C8B-B14F-4D97-AF65-F5344CB8AC3E}">
        <p14:creationId xmlns:p14="http://schemas.microsoft.com/office/powerpoint/2010/main" val="3493806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26151C-9860-8949-B30E-3BC078A5AA8E}"/>
              </a:ext>
            </a:extLst>
          </p:cNvPr>
          <p:cNvSpPr>
            <a:spLocks noGrp="1"/>
          </p:cNvSpPr>
          <p:nvPr>
            <p:ph type="sldNum" sz="quarter" idx="4294967295"/>
          </p:nvPr>
        </p:nvSpPr>
        <p:spPr>
          <a:xfrm>
            <a:off x="9448800" y="6356350"/>
            <a:ext cx="2743200" cy="365125"/>
          </a:xfrm>
          <a:prstGeom prst="rect">
            <a:avLst/>
          </a:prstGeom>
        </p:spPr>
        <p:txBody>
          <a:bodyPr/>
          <a:lstStyle/>
          <a:p>
            <a:fld id="{52F1054C-4610-2F42-AAE7-A9C8357AC1C6}" type="slidenum">
              <a:rPr lang="en-US" smtClean="0"/>
              <a:pPr/>
              <a:t>7</a:t>
            </a:fld>
            <a:endParaRPr lang="en-US"/>
          </a:p>
        </p:txBody>
      </p:sp>
      <p:sp>
        <p:nvSpPr>
          <p:cNvPr id="4" name="Title 13">
            <a:extLst>
              <a:ext uri="{FF2B5EF4-FFF2-40B4-BE49-F238E27FC236}">
                <a16:creationId xmlns:a16="http://schemas.microsoft.com/office/drawing/2014/main" id="{54546041-B83C-274B-8A09-30CDD6B30642}"/>
              </a:ext>
            </a:extLst>
          </p:cNvPr>
          <p:cNvSpPr txBox="1">
            <a:spLocks/>
          </p:cNvSpPr>
          <p:nvPr/>
        </p:nvSpPr>
        <p:spPr>
          <a:xfrm>
            <a:off x="589937" y="1620000"/>
            <a:ext cx="6452308"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4999" kern="1200">
                <a:solidFill>
                  <a:schemeClr val="tx1"/>
                </a:solidFill>
                <a:latin typeface="+mj-lt"/>
                <a:ea typeface="+mj-ea"/>
                <a:cs typeface="+mj-cs"/>
              </a:defRPr>
            </a:lvl1pPr>
          </a:lstStyle>
          <a:p>
            <a:r>
              <a:rPr lang="en-US" sz="2800" dirty="0">
                <a:cs typeface="Arial" panose="020B0604020202020204" pitchFamily="34" charset="0"/>
              </a:rPr>
              <a:t>Trends and Drivers in Warehousing</a:t>
            </a:r>
          </a:p>
          <a:p>
            <a:endParaRPr lang="en-US" sz="2800" dirty="0"/>
          </a:p>
        </p:txBody>
      </p:sp>
      <p:sp>
        <p:nvSpPr>
          <p:cNvPr id="6" name="Rectangle 5">
            <a:hlinkClick r:id="rId2" action="ppaction://hlinksldjump"/>
            <a:extLst>
              <a:ext uri="{FF2B5EF4-FFF2-40B4-BE49-F238E27FC236}">
                <a16:creationId xmlns:a16="http://schemas.microsoft.com/office/drawing/2014/main" id="{39D04D86-895C-594E-98FD-056DE87E9E51}"/>
              </a:ext>
            </a:extLst>
          </p:cNvPr>
          <p:cNvSpPr/>
          <p:nvPr/>
        </p:nvSpPr>
        <p:spPr>
          <a:xfrm>
            <a:off x="589937"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 Placeholder 3">
            <a:hlinkClick r:id="rId2" action="ppaction://hlinksldjump"/>
            <a:extLst>
              <a:ext uri="{FF2B5EF4-FFF2-40B4-BE49-F238E27FC236}">
                <a16:creationId xmlns:a16="http://schemas.microsoft.com/office/drawing/2014/main" id="{594F10AB-90D3-3C42-94B9-537F7A260A16}"/>
              </a:ext>
            </a:extLst>
          </p:cNvPr>
          <p:cNvSpPr txBox="1">
            <a:spLocks/>
          </p:cNvSpPr>
          <p:nvPr/>
        </p:nvSpPr>
        <p:spPr>
          <a:xfrm>
            <a:off x="589937"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1</a:t>
            </a:r>
            <a:endParaRPr lang="en-GB" sz="2600" b="1" dirty="0">
              <a:solidFill>
                <a:schemeClr val="bg1"/>
              </a:solidFill>
            </a:endParaRPr>
          </a:p>
        </p:txBody>
      </p:sp>
      <p:sp>
        <p:nvSpPr>
          <p:cNvPr id="8" name="Rectangle 7">
            <a:extLst>
              <a:ext uri="{FF2B5EF4-FFF2-40B4-BE49-F238E27FC236}">
                <a16:creationId xmlns:a16="http://schemas.microsoft.com/office/drawing/2014/main" id="{E1A35722-172B-D546-B69D-D259F319034E}"/>
              </a:ext>
            </a:extLst>
          </p:cNvPr>
          <p:cNvSpPr/>
          <p:nvPr/>
        </p:nvSpPr>
        <p:spPr>
          <a:xfrm>
            <a:off x="1173343" y="510539"/>
            <a:ext cx="516103" cy="5161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 Placeholder 3">
            <a:hlinkClick r:id="rId3" action="ppaction://hlinksldjump"/>
            <a:extLst>
              <a:ext uri="{FF2B5EF4-FFF2-40B4-BE49-F238E27FC236}">
                <a16:creationId xmlns:a16="http://schemas.microsoft.com/office/drawing/2014/main" id="{BBDB0556-0EBA-0E48-9568-C658B480A71C}"/>
              </a:ext>
            </a:extLst>
          </p:cNvPr>
          <p:cNvSpPr txBox="1">
            <a:spLocks/>
          </p:cNvSpPr>
          <p:nvPr/>
        </p:nvSpPr>
        <p:spPr>
          <a:xfrm>
            <a:off x="1173343"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2</a:t>
            </a:r>
            <a:endParaRPr lang="en-GB" sz="2600" b="1" dirty="0">
              <a:solidFill>
                <a:schemeClr val="bg1"/>
              </a:solidFill>
            </a:endParaRPr>
          </a:p>
        </p:txBody>
      </p:sp>
      <p:sp>
        <p:nvSpPr>
          <p:cNvPr id="10" name="Rectangle 9">
            <a:hlinkClick r:id="rId4" action="ppaction://hlinksldjump"/>
            <a:extLst>
              <a:ext uri="{FF2B5EF4-FFF2-40B4-BE49-F238E27FC236}">
                <a16:creationId xmlns:a16="http://schemas.microsoft.com/office/drawing/2014/main" id="{1716119B-A95F-BC41-922F-5116EFE50F61}"/>
              </a:ext>
            </a:extLst>
          </p:cNvPr>
          <p:cNvSpPr/>
          <p:nvPr/>
        </p:nvSpPr>
        <p:spPr>
          <a:xfrm>
            <a:off x="1756749"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3">
            <a:hlinkClick r:id="rId4" action="ppaction://hlinksldjump"/>
            <a:extLst>
              <a:ext uri="{FF2B5EF4-FFF2-40B4-BE49-F238E27FC236}">
                <a16:creationId xmlns:a16="http://schemas.microsoft.com/office/drawing/2014/main" id="{F916EF82-9F09-1C4E-89DE-7CC110C32B49}"/>
              </a:ext>
            </a:extLst>
          </p:cNvPr>
          <p:cNvSpPr txBox="1">
            <a:spLocks/>
          </p:cNvSpPr>
          <p:nvPr/>
        </p:nvSpPr>
        <p:spPr>
          <a:xfrm>
            <a:off x="1756749"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3</a:t>
            </a:r>
            <a:endParaRPr lang="en-GB" sz="2600" b="1" dirty="0">
              <a:solidFill>
                <a:schemeClr val="bg1"/>
              </a:solidFill>
            </a:endParaRPr>
          </a:p>
        </p:txBody>
      </p:sp>
      <p:sp>
        <p:nvSpPr>
          <p:cNvPr id="12" name="Rectangle 11">
            <a:hlinkClick r:id="rId5" action="ppaction://hlinksldjump"/>
            <a:extLst>
              <a:ext uri="{FF2B5EF4-FFF2-40B4-BE49-F238E27FC236}">
                <a16:creationId xmlns:a16="http://schemas.microsoft.com/office/drawing/2014/main" id="{44CD9A62-BF3F-2F49-B268-1776391E513B}"/>
              </a:ext>
            </a:extLst>
          </p:cNvPr>
          <p:cNvSpPr/>
          <p:nvPr/>
        </p:nvSpPr>
        <p:spPr>
          <a:xfrm>
            <a:off x="2340155"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 Placeholder 3">
            <a:hlinkClick r:id="rId5" action="ppaction://hlinksldjump"/>
            <a:extLst>
              <a:ext uri="{FF2B5EF4-FFF2-40B4-BE49-F238E27FC236}">
                <a16:creationId xmlns:a16="http://schemas.microsoft.com/office/drawing/2014/main" id="{96323A59-6116-344A-BD55-47933ADD080E}"/>
              </a:ext>
            </a:extLst>
          </p:cNvPr>
          <p:cNvSpPr txBox="1">
            <a:spLocks/>
          </p:cNvSpPr>
          <p:nvPr/>
        </p:nvSpPr>
        <p:spPr>
          <a:xfrm>
            <a:off x="2340155"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4</a:t>
            </a:r>
            <a:endParaRPr lang="en-GB" sz="2600" b="1" dirty="0">
              <a:solidFill>
                <a:schemeClr val="bg1"/>
              </a:solidFill>
            </a:endParaRPr>
          </a:p>
        </p:txBody>
      </p:sp>
      <p:sp>
        <p:nvSpPr>
          <p:cNvPr id="16" name="Rectangle 15">
            <a:hlinkClick r:id="rId6" action="ppaction://hlinksldjump"/>
            <a:extLst>
              <a:ext uri="{FF2B5EF4-FFF2-40B4-BE49-F238E27FC236}">
                <a16:creationId xmlns:a16="http://schemas.microsoft.com/office/drawing/2014/main" id="{BC10AB59-7610-1F48-A395-256D52EFC3C0}"/>
              </a:ext>
            </a:extLst>
          </p:cNvPr>
          <p:cNvSpPr/>
          <p:nvPr/>
        </p:nvSpPr>
        <p:spPr>
          <a:xfrm>
            <a:off x="2923562"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 Placeholder 3">
            <a:hlinkClick r:id="rId6" action="ppaction://hlinksldjump"/>
            <a:extLst>
              <a:ext uri="{FF2B5EF4-FFF2-40B4-BE49-F238E27FC236}">
                <a16:creationId xmlns:a16="http://schemas.microsoft.com/office/drawing/2014/main" id="{C1B2373B-FA06-4340-B1DB-FE277A207711}"/>
              </a:ext>
            </a:extLst>
          </p:cNvPr>
          <p:cNvSpPr txBox="1">
            <a:spLocks/>
          </p:cNvSpPr>
          <p:nvPr/>
        </p:nvSpPr>
        <p:spPr>
          <a:xfrm>
            <a:off x="2923562"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5</a:t>
            </a:r>
            <a:endParaRPr lang="en-GB" sz="2600" b="1" dirty="0">
              <a:solidFill>
                <a:schemeClr val="bg1"/>
              </a:solidFill>
            </a:endParaRPr>
          </a:p>
        </p:txBody>
      </p:sp>
    </p:spTree>
    <p:extLst>
      <p:ext uri="{BB962C8B-B14F-4D97-AF65-F5344CB8AC3E}">
        <p14:creationId xmlns:p14="http://schemas.microsoft.com/office/powerpoint/2010/main" val="185951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737719D-2AC1-C44C-AB3E-4844A2CB9C08}"/>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5426920" y="0"/>
            <a:ext cx="6768000" cy="6858000"/>
          </a:xfrm>
        </p:spPr>
      </p:pic>
      <p:sp>
        <p:nvSpPr>
          <p:cNvPr id="10" name="Title 9">
            <a:extLst>
              <a:ext uri="{FF2B5EF4-FFF2-40B4-BE49-F238E27FC236}">
                <a16:creationId xmlns:a16="http://schemas.microsoft.com/office/drawing/2014/main" id="{9CC3D3C0-2A9F-6A4B-9D28-4481FB763B7C}"/>
              </a:ext>
            </a:extLst>
          </p:cNvPr>
          <p:cNvSpPr>
            <a:spLocks noGrp="1"/>
          </p:cNvSpPr>
          <p:nvPr>
            <p:ph type="title"/>
          </p:nvPr>
        </p:nvSpPr>
        <p:spPr/>
        <p:txBody>
          <a:bodyPr/>
          <a:lstStyle/>
          <a:p>
            <a:r>
              <a:rPr lang="en-US" dirty="0"/>
              <a:t>Unrelenting Pressure </a:t>
            </a:r>
            <a:br>
              <a:rPr lang="en-US" dirty="0"/>
            </a:br>
            <a:r>
              <a:rPr lang="en-US" dirty="0"/>
              <a:t>for Efficiency </a:t>
            </a:r>
            <a:br>
              <a:rPr lang="en-US" dirty="0"/>
            </a:br>
            <a:endParaRPr lang="en-US" dirty="0"/>
          </a:p>
        </p:txBody>
      </p:sp>
      <p:sp>
        <p:nvSpPr>
          <p:cNvPr id="6" name="Text Placeholder 5">
            <a:extLst>
              <a:ext uri="{FF2B5EF4-FFF2-40B4-BE49-F238E27FC236}">
                <a16:creationId xmlns:a16="http://schemas.microsoft.com/office/drawing/2014/main" id="{AB7968F5-6B86-9641-8503-52BE585FB595}"/>
              </a:ext>
            </a:extLst>
          </p:cNvPr>
          <p:cNvSpPr>
            <a:spLocks noGrp="1"/>
          </p:cNvSpPr>
          <p:nvPr>
            <p:ph type="body" sz="quarter" idx="10"/>
          </p:nvPr>
        </p:nvSpPr>
        <p:spPr>
          <a:xfrm>
            <a:off x="457200" y="1837944"/>
            <a:ext cx="4480560" cy="3980965"/>
          </a:xfrm>
        </p:spPr>
        <p:txBody>
          <a:bodyPr/>
          <a:lstStyle/>
          <a:p>
            <a:pPr marL="342900" lvl="0" indent="-342900">
              <a:buSzPct val="100000"/>
              <a:buFont typeface="Arial" panose="020B0604020202020204" pitchFamily="34" charset="0"/>
              <a:buChar char="•"/>
              <a:tabLst>
                <a:tab pos="914400" algn="l"/>
                <a:tab pos="1828800" algn="l"/>
                <a:tab pos="2743200" algn="l"/>
                <a:tab pos="3657600" algn="l"/>
                <a:tab pos="4572000" algn="l"/>
                <a:tab pos="5486400" algn="l"/>
              </a:tabLst>
            </a:pPr>
            <a:r>
              <a:rPr lang="en-GB" sz="2000" dirty="0">
                <a:solidFill>
                  <a:srgbClr val="000000"/>
                </a:solidFill>
                <a:ea typeface="ヒラギノ角ゴ Pro W3" panose="020B0300000000000000" pitchFamily="34" charset="-128"/>
                <a:cs typeface="Times New Roman" panose="02020603050405020304" pitchFamily="18" charset="0"/>
              </a:rPr>
              <a:t>Omnichannel</a:t>
            </a:r>
          </a:p>
          <a:p>
            <a:pPr marL="342900" lvl="0" indent="-342900">
              <a:buSzPct val="100000"/>
              <a:buFont typeface="Arial" panose="020B0604020202020204" pitchFamily="34" charset="0"/>
              <a:buChar char="•"/>
              <a:tabLst>
                <a:tab pos="914400" algn="l"/>
                <a:tab pos="1828800" algn="l"/>
                <a:tab pos="2743200" algn="l"/>
                <a:tab pos="3657600" algn="l"/>
                <a:tab pos="4572000" algn="l"/>
                <a:tab pos="5486400" algn="l"/>
              </a:tabLst>
            </a:pPr>
            <a:r>
              <a:rPr lang="en-GB" sz="2000" dirty="0">
                <a:solidFill>
                  <a:srgbClr val="000000"/>
                </a:solidFill>
                <a:ea typeface="ヒラギノ角ゴ Pro W3" panose="020B0300000000000000" pitchFamily="34" charset="-128"/>
                <a:cs typeface="Times New Roman" panose="02020603050405020304" pitchFamily="18" charset="0"/>
              </a:rPr>
              <a:t>Nearshoring</a:t>
            </a:r>
          </a:p>
          <a:p>
            <a:pPr marL="342900" lvl="0" indent="-342900">
              <a:buSzPct val="100000"/>
              <a:buFont typeface="Arial" panose="020B0604020202020204" pitchFamily="34" charset="0"/>
              <a:buChar char="•"/>
              <a:tabLst>
                <a:tab pos="914400" algn="l"/>
                <a:tab pos="1828800" algn="l"/>
                <a:tab pos="2743200" algn="l"/>
                <a:tab pos="3657600" algn="l"/>
                <a:tab pos="4572000" algn="l"/>
                <a:tab pos="5486400" algn="l"/>
              </a:tabLst>
            </a:pPr>
            <a:r>
              <a:rPr lang="en-GB" sz="2000" dirty="0">
                <a:solidFill>
                  <a:srgbClr val="000000"/>
                </a:solidFill>
                <a:ea typeface="ヒラギノ角ゴ Pro W3" panose="020B0300000000000000" pitchFamily="34" charset="-128"/>
                <a:cs typeface="Times New Roman" panose="02020603050405020304" pitchFamily="18" charset="0"/>
              </a:rPr>
              <a:t>Cross-docking</a:t>
            </a:r>
          </a:p>
          <a:p>
            <a:pPr marL="342900" lvl="0" indent="-342900">
              <a:buSzPct val="100000"/>
              <a:buFont typeface="Arial" panose="020B0604020202020204" pitchFamily="34" charset="0"/>
              <a:buChar char="•"/>
              <a:tabLst>
                <a:tab pos="914400" algn="l"/>
                <a:tab pos="1828800" algn="l"/>
                <a:tab pos="2743200" algn="l"/>
                <a:tab pos="3657600" algn="l"/>
                <a:tab pos="4572000" algn="l"/>
                <a:tab pos="5486400" algn="l"/>
              </a:tabLst>
            </a:pPr>
            <a:r>
              <a:rPr lang="en-GB" sz="2000" dirty="0">
                <a:solidFill>
                  <a:srgbClr val="000000"/>
                </a:solidFill>
                <a:ea typeface="ヒラギノ角ゴ Pro W3" panose="020B0300000000000000" pitchFamily="34" charset="-128"/>
                <a:cs typeface="Times New Roman" panose="02020603050405020304" pitchFamily="18" charset="0"/>
              </a:rPr>
              <a:t>Item visibility</a:t>
            </a:r>
          </a:p>
          <a:p>
            <a:pPr marL="342900" lvl="0" indent="-342900">
              <a:buSzPct val="100000"/>
              <a:buFont typeface="Arial" panose="020B0604020202020204" pitchFamily="34" charset="0"/>
              <a:buChar char="•"/>
              <a:tabLst>
                <a:tab pos="914400" algn="l"/>
                <a:tab pos="1828800" algn="l"/>
                <a:tab pos="2743200" algn="l"/>
                <a:tab pos="3657600" algn="l"/>
                <a:tab pos="4572000" algn="l"/>
                <a:tab pos="5486400" algn="l"/>
              </a:tabLst>
            </a:pPr>
            <a:r>
              <a:rPr lang="en-GB" sz="2000" dirty="0">
                <a:solidFill>
                  <a:srgbClr val="000000"/>
                </a:solidFill>
                <a:ea typeface="ヒラギノ角ゴ Pro W3" panose="020B0300000000000000" pitchFamily="34" charset="-128"/>
                <a:cs typeface="Times New Roman" panose="02020603050405020304" pitchFamily="18" charset="0"/>
              </a:rPr>
              <a:t>Real-time location</a:t>
            </a:r>
          </a:p>
          <a:p>
            <a:pPr marL="342900" lvl="0" indent="-342900">
              <a:buSzPct val="100000"/>
              <a:buFont typeface="Arial" panose="020B0604020202020204" pitchFamily="34" charset="0"/>
              <a:buChar char="•"/>
              <a:tabLst>
                <a:tab pos="914400" algn="l"/>
                <a:tab pos="1828800" algn="l"/>
                <a:tab pos="2743200" algn="l"/>
                <a:tab pos="3657600" algn="l"/>
                <a:tab pos="4572000" algn="l"/>
                <a:tab pos="5486400" algn="l"/>
              </a:tabLst>
            </a:pPr>
            <a:r>
              <a:rPr lang="en-GB" sz="2000" dirty="0">
                <a:solidFill>
                  <a:srgbClr val="000000"/>
                </a:solidFill>
                <a:ea typeface="ヒラギノ角ゴ Pro W3" panose="020B0300000000000000" pitchFamily="34" charset="-128"/>
                <a:cs typeface="Times New Roman" panose="02020603050405020304" pitchFamily="18" charset="0"/>
              </a:rPr>
              <a:t>Automation</a:t>
            </a:r>
          </a:p>
        </p:txBody>
      </p:sp>
    </p:spTree>
    <p:extLst>
      <p:ext uri="{BB962C8B-B14F-4D97-AF65-F5344CB8AC3E}">
        <p14:creationId xmlns:p14="http://schemas.microsoft.com/office/powerpoint/2010/main" val="62001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97D00A8-3220-9E48-A72A-D426B02E41BF}"/>
              </a:ext>
            </a:extLst>
          </p:cNvPr>
          <p:cNvSpPr>
            <a:spLocks noGrp="1"/>
          </p:cNvSpPr>
          <p:nvPr>
            <p:ph type="pic" sz="quarter" idx="11"/>
          </p:nvPr>
        </p:nvSpPr>
        <p:spPr/>
      </p:sp>
      <p:sp>
        <p:nvSpPr>
          <p:cNvPr id="10" name="Title 9">
            <a:extLst>
              <a:ext uri="{FF2B5EF4-FFF2-40B4-BE49-F238E27FC236}">
                <a16:creationId xmlns:a16="http://schemas.microsoft.com/office/drawing/2014/main" id="{9CC3D3C0-2A9F-6A4B-9D28-4481FB763B7C}"/>
              </a:ext>
            </a:extLst>
          </p:cNvPr>
          <p:cNvSpPr>
            <a:spLocks noGrp="1"/>
          </p:cNvSpPr>
          <p:nvPr>
            <p:ph type="title"/>
          </p:nvPr>
        </p:nvSpPr>
        <p:spPr/>
        <p:txBody>
          <a:bodyPr/>
          <a:lstStyle/>
          <a:p>
            <a:r>
              <a:rPr lang="en-US" dirty="0"/>
              <a:t>Trends in Warehousing </a:t>
            </a:r>
            <a:br>
              <a:rPr lang="en-US" dirty="0"/>
            </a:br>
            <a:endParaRPr lang="en-US" dirty="0"/>
          </a:p>
        </p:txBody>
      </p:sp>
      <p:sp>
        <p:nvSpPr>
          <p:cNvPr id="3" name="Text Placeholder 2">
            <a:extLst>
              <a:ext uri="{FF2B5EF4-FFF2-40B4-BE49-F238E27FC236}">
                <a16:creationId xmlns:a16="http://schemas.microsoft.com/office/drawing/2014/main" id="{FC7FDA76-3056-434F-BBDF-284E7BB36F94}"/>
              </a:ext>
            </a:extLst>
          </p:cNvPr>
          <p:cNvSpPr>
            <a:spLocks noGrp="1"/>
          </p:cNvSpPr>
          <p:nvPr>
            <p:ph type="body" sz="quarter" idx="10"/>
          </p:nvPr>
        </p:nvSpPr>
        <p:spPr/>
        <p:txBody>
          <a:bodyPr/>
          <a:lstStyle/>
          <a:p>
            <a:r>
              <a:rPr lang="en-GB" sz="1800" dirty="0"/>
              <a:t>Warehouse operations must keep pace by solving today’s challenges:</a:t>
            </a:r>
          </a:p>
        </p:txBody>
      </p:sp>
      <p:sp>
        <p:nvSpPr>
          <p:cNvPr id="5" name="Text Placeholder 4">
            <a:extLst>
              <a:ext uri="{FF2B5EF4-FFF2-40B4-BE49-F238E27FC236}">
                <a16:creationId xmlns:a16="http://schemas.microsoft.com/office/drawing/2014/main" id="{77CA43DB-621E-2C48-89FA-6EB3881CCC0E}"/>
              </a:ext>
            </a:extLst>
          </p:cNvPr>
          <p:cNvSpPr>
            <a:spLocks noGrp="1"/>
          </p:cNvSpPr>
          <p:nvPr>
            <p:ph type="body" sz="quarter" idx="13"/>
          </p:nvPr>
        </p:nvSpPr>
        <p:spPr/>
        <p:txBody>
          <a:bodyPr/>
          <a:lstStyle/>
          <a:p>
            <a:pPr marL="341243" indent="-342900"/>
            <a:r>
              <a:rPr lang="en-GB" sz="1800" dirty="0"/>
              <a:t>Isolated systems and internal/external visibility gaps</a:t>
            </a:r>
            <a:endParaRPr lang="en-US" sz="1800" dirty="0"/>
          </a:p>
          <a:p>
            <a:pPr marL="341243" indent="-342900"/>
            <a:r>
              <a:rPr lang="en-GB" sz="1800" dirty="0" err="1"/>
              <a:t>Labor</a:t>
            </a:r>
            <a:r>
              <a:rPr lang="en-GB" sz="1800" dirty="0"/>
              <a:t> shortages and more volume</a:t>
            </a:r>
            <a:endParaRPr lang="en-US" sz="1800" dirty="0"/>
          </a:p>
          <a:p>
            <a:pPr marL="341243" indent="-342900"/>
            <a:r>
              <a:rPr lang="en-GB" sz="1800" dirty="0"/>
              <a:t>Disconnected workers and workflows</a:t>
            </a:r>
            <a:endParaRPr lang="en-US" sz="1800" dirty="0"/>
          </a:p>
          <a:p>
            <a:pPr marL="341243" indent="-342900"/>
            <a:r>
              <a:rPr lang="en-GB" sz="1800" dirty="0"/>
              <a:t>Bottlenecks and asset inventory blind spots</a:t>
            </a:r>
            <a:endParaRPr lang="en-US" sz="1800" dirty="0"/>
          </a:p>
          <a:p>
            <a:pPr marL="341243" indent="-342900"/>
            <a:r>
              <a:rPr lang="en-GB" sz="1800" dirty="0"/>
              <a:t>Rising workflow complexity</a:t>
            </a:r>
            <a:endParaRPr lang="en-US" sz="1800" dirty="0"/>
          </a:p>
          <a:p>
            <a:pPr marL="341243" indent="-342900"/>
            <a:r>
              <a:rPr lang="en-GB" sz="1800" dirty="0"/>
              <a:t>Errors and non-compliance</a:t>
            </a:r>
          </a:p>
        </p:txBody>
      </p:sp>
      <p:pic>
        <p:nvPicPr>
          <p:cNvPr id="7" name="Picture Placeholder 9">
            <a:extLst>
              <a:ext uri="{FF2B5EF4-FFF2-40B4-BE49-F238E27FC236}">
                <a16:creationId xmlns:a16="http://schemas.microsoft.com/office/drawing/2014/main" id="{185BD61A-73C2-4045-8151-C00F77A80E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94077" y="-1"/>
            <a:ext cx="5486401" cy="6857999"/>
          </a:xfrm>
          <a:prstGeom prst="rect">
            <a:avLst/>
          </a:prstGeom>
        </p:spPr>
      </p:pic>
    </p:spTree>
    <p:extLst>
      <p:ext uri="{BB962C8B-B14F-4D97-AF65-F5344CB8AC3E}">
        <p14:creationId xmlns:p14="http://schemas.microsoft.com/office/powerpoint/2010/main" val="4130089480"/>
      </p:ext>
    </p:extLst>
  </p:cSld>
  <p:clrMapOvr>
    <a:masterClrMapping/>
  </p:clrMapOvr>
</p:sld>
</file>

<file path=ppt/theme/theme1.xml><?xml version="1.0" encoding="utf-8"?>
<a:theme xmlns:a="http://schemas.openxmlformats.org/drawingml/2006/main" name="Covers-Title Slid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Basic 1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3.xml><?xml version="1.0" encoding="utf-8"?>
<a:theme xmlns:a="http://schemas.openxmlformats.org/drawingml/2006/main" name="End Slid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4.xml><?xml version="1.0" encoding="utf-8"?>
<a:theme xmlns:a="http://schemas.openxmlformats.org/drawingml/2006/main" name="Content with Imag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5.xml><?xml version="1.0" encoding="utf-8"?>
<a:theme xmlns:a="http://schemas.openxmlformats.org/drawingml/2006/main" name="1_Zebra New Branding">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6.xml><?xml version="1.0" encoding="utf-8"?>
<a:theme xmlns:a="http://schemas.openxmlformats.org/drawingml/2006/main" name="2_Zebra New Branding">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7.xml><?xml version="1.0" encoding="utf-8"?>
<a:theme xmlns:a="http://schemas.openxmlformats.org/drawingml/2006/main" name="*Zebra-NALA hybrid">
  <a:themeElements>
    <a:clrScheme name="Custom 389">
      <a:dk1>
        <a:sysClr val="windowText" lastClr="000000"/>
      </a:dk1>
      <a:lt1>
        <a:sysClr val="window" lastClr="FFFFFF"/>
      </a:lt1>
      <a:dk2>
        <a:srgbClr val="5B5E60"/>
      </a:dk2>
      <a:lt2>
        <a:srgbClr val="FFFFFF"/>
      </a:lt2>
      <a:accent1>
        <a:srgbClr val="0077A0"/>
      </a:accent1>
      <a:accent2>
        <a:srgbClr val="7F7F7F"/>
      </a:accent2>
      <a:accent3>
        <a:srgbClr val="333E47"/>
      </a:accent3>
      <a:accent4>
        <a:srgbClr val="7E868C"/>
      </a:accent4>
      <a:accent5>
        <a:srgbClr val="DBD9D6"/>
      </a:accent5>
      <a:accent6>
        <a:srgbClr val="003B50"/>
      </a:accent6>
      <a:hlink>
        <a:srgbClr val="2D2F30"/>
      </a:hlink>
      <a:folHlink>
        <a:srgbClr val="7F7F7F"/>
      </a:folHlink>
    </a:clrScheme>
    <a:fontScheme name="Zebra_Nala update">
      <a:majorFont>
        <a:latin typeface="Arial Blac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Content Basic 1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9.xml><?xml version="1.0" encoding="utf-8"?>
<a:theme xmlns:a="http://schemas.openxmlformats.org/drawingml/2006/main" name="Cover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3C9262672D16B459E3E579B3811CF86" ma:contentTypeVersion="15" ma:contentTypeDescription="Create a new document." ma:contentTypeScope="" ma:versionID="3a0b64e9df4e8a1facabc54e2c29d053">
  <xsd:schema xmlns:xsd="http://www.w3.org/2001/XMLSchema" xmlns:xs="http://www.w3.org/2001/XMLSchema" xmlns:p="http://schemas.microsoft.com/office/2006/metadata/properties" xmlns:ns1="http://schemas.microsoft.com/sharepoint/v3" xmlns:ns3="2e8d5646-23c4-4774-9535-c3a584d78cdd" xmlns:ns4="fb1bd355-6a62-4e89-a028-0490c4445108" targetNamespace="http://schemas.microsoft.com/office/2006/metadata/properties" ma:root="true" ma:fieldsID="704e97ff0a923cfb078086f4c264b036" ns1:_="" ns3:_="" ns4:_="">
    <xsd:import namespace="http://schemas.microsoft.com/sharepoint/v3"/>
    <xsd:import namespace="2e8d5646-23c4-4774-9535-c3a584d78cdd"/>
    <xsd:import namespace="fb1bd355-6a62-4e89-a028-0490c4445108"/>
    <xsd:element name="properties">
      <xsd:complexType>
        <xsd:sequence>
          <xsd:element name="documentManagement">
            <xsd:complexType>
              <xsd:all>
                <xsd:element ref="ns3:SharedWithUsers" minOccurs="0"/>
                <xsd:element ref="ns3:SharedWithDetails" minOccurs="0"/>
                <xsd:element ref="ns3:SharingHintHash" minOccurs="0"/>
                <xsd:element ref="ns1:_ip_UnifiedCompliancePolicyProperties" minOccurs="0"/>
                <xsd:element ref="ns1:_ip_UnifiedCompliancePolicyUIAction"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description="" ma:hidden="true" ma:internalName="_ip_UnifiedCompliancePolicyProperties">
      <xsd:simpleType>
        <xsd:restriction base="dms:Note"/>
      </xsd:simpleType>
    </xsd:element>
    <xsd:element name="_ip_UnifiedCompliancePolicyUIAction" ma:index="12"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8d5646-23c4-4774-9535-c3a584d78cd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1bd355-6a62-4e89-a028-0490c4445108"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6374783-78B9-4A90-9736-E960C78C0FFF}">
  <ds:schemaRefs>
    <ds:schemaRef ds:uri="http://schemas.microsoft.com/sharepoint/v3/contenttype/forms"/>
  </ds:schemaRefs>
</ds:datastoreItem>
</file>

<file path=customXml/itemProps2.xml><?xml version="1.0" encoding="utf-8"?>
<ds:datastoreItem xmlns:ds="http://schemas.openxmlformats.org/officeDocument/2006/customXml" ds:itemID="{C8935DBE-594E-48C5-A25B-511E42C5CC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e8d5646-23c4-4774-9535-c3a584d78cdd"/>
    <ds:schemaRef ds:uri="fb1bd355-6a62-4e89-a028-0490c44451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0EC0E2-A4CA-4163-A69A-570F3DD7E881}">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46087</TotalTime>
  <Words>1514</Words>
  <Application>Microsoft Office PowerPoint</Application>
  <PresentationFormat>Widescreen</PresentationFormat>
  <Paragraphs>334</Paragraphs>
  <Slides>26</Slides>
  <Notes>10</Notes>
  <HiddenSlides>0</HiddenSlides>
  <MMClips>0</MMClips>
  <ScaleCrop>false</ScaleCrop>
  <HeadingPairs>
    <vt:vector size="4" baseType="variant">
      <vt:variant>
        <vt:lpstr>Theme</vt:lpstr>
      </vt:variant>
      <vt:variant>
        <vt:i4>9</vt:i4>
      </vt:variant>
      <vt:variant>
        <vt:lpstr>Slide Titles</vt:lpstr>
      </vt:variant>
      <vt:variant>
        <vt:i4>26</vt:i4>
      </vt:variant>
    </vt:vector>
  </HeadingPairs>
  <TitlesOfParts>
    <vt:vector size="35" baseType="lpstr">
      <vt:lpstr>Covers-Title Slides</vt:lpstr>
      <vt:lpstr>Content Basic 1 column</vt:lpstr>
      <vt:lpstr>End Slides</vt:lpstr>
      <vt:lpstr>Content with Images</vt:lpstr>
      <vt:lpstr>1_Zebra New Branding</vt:lpstr>
      <vt:lpstr>2_Zebra New Branding</vt:lpstr>
      <vt:lpstr>*Zebra-NALA hybrid</vt:lpstr>
      <vt:lpstr>1_Content Basic 1 column</vt:lpstr>
      <vt:lpstr>Covers</vt:lpstr>
      <vt:lpstr>Data Capture in Retail </vt:lpstr>
      <vt:lpstr>Agenda</vt:lpstr>
      <vt:lpstr>Customer-focused Innovation Behind 50 Years of Industry Firsts</vt:lpstr>
      <vt:lpstr>Introduction to Zebra </vt:lpstr>
      <vt:lpstr>About Zebra Expertise</vt:lpstr>
      <vt:lpstr>Global Leadership Position</vt:lpstr>
      <vt:lpstr>PowerPoint Presentation</vt:lpstr>
      <vt:lpstr>Unrelenting Pressure  for Efficiency  </vt:lpstr>
      <vt:lpstr>Trends in Warehousing  </vt:lpstr>
      <vt:lpstr>Trends in Warehousing  </vt:lpstr>
      <vt:lpstr>Key Drivers in Warehousing </vt:lpstr>
      <vt:lpstr>PowerPoint Presentation</vt:lpstr>
      <vt:lpstr>DCS is Visibility</vt:lpstr>
      <vt:lpstr>Meeting Customers’ Data Capture Goals </vt:lpstr>
      <vt:lpstr>The Best Scanning Products Supported by the Most Intelligent Tools </vt:lpstr>
      <vt:lpstr>Innovative Hardware and Software Solutions</vt:lpstr>
      <vt:lpstr>DCS Portfolio by Application</vt:lpstr>
      <vt:lpstr>PowerPoint Presentation</vt:lpstr>
      <vt:lpstr>The DataCapture DNA Family</vt:lpstr>
      <vt:lpstr>Scanners Purpose-built for Warehousing</vt:lpstr>
      <vt:lpstr>DataCapture DNA Enabled Scanners</vt:lpstr>
      <vt:lpstr>RFID Custom-made for Warehousing</vt:lpstr>
      <vt:lpstr>Zebra Intelligent Edge Solutions</vt:lpstr>
      <vt:lpstr>PowerPoint Presentation</vt:lpstr>
      <vt:lpstr>Zebra – Your Partner for Warehousing  Data Capture Solutions and More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Grodziski, Eric</dc:creator>
  <cp:lastModifiedBy>Pardo, Julian</cp:lastModifiedBy>
  <cp:revision>817</cp:revision>
  <cp:lastPrinted>2020-02-07T17:00:30Z</cp:lastPrinted>
  <dcterms:created xsi:type="dcterms:W3CDTF">2017-04-24T17:34:27Z</dcterms:created>
  <dcterms:modified xsi:type="dcterms:W3CDTF">2020-06-19T17:27:42Z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0x01010053C9262672D16B459E3E579B3811CF86</vt:lpwstr>
  </property>
</Properties>
</file>